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866" r:id="rId2"/>
    <p:sldId id="292" r:id="rId3"/>
    <p:sldId id="293" r:id="rId4"/>
    <p:sldId id="294" r:id="rId5"/>
    <p:sldId id="295" r:id="rId6"/>
    <p:sldId id="301" r:id="rId7"/>
    <p:sldId id="4867" r:id="rId8"/>
    <p:sldId id="4805" r:id="rId9"/>
    <p:sldId id="4868" r:id="rId10"/>
    <p:sldId id="4869" r:id="rId11"/>
    <p:sldId id="4870" r:id="rId12"/>
    <p:sldId id="4873" r:id="rId13"/>
    <p:sldId id="4874" r:id="rId14"/>
    <p:sldId id="4877" r:id="rId15"/>
    <p:sldId id="4861" r:id="rId16"/>
    <p:sldId id="4871" r:id="rId17"/>
    <p:sldId id="4872" r:id="rId18"/>
    <p:sldId id="4858" r:id="rId19"/>
    <p:sldId id="4859" r:id="rId20"/>
    <p:sldId id="4860" r:id="rId21"/>
    <p:sldId id="4862" r:id="rId22"/>
    <p:sldId id="4864" r:id="rId23"/>
    <p:sldId id="4863" r:id="rId24"/>
    <p:sldId id="4865" r:id="rId25"/>
    <p:sldId id="4876" r:id="rId26"/>
  </p:sldIdLst>
  <p:sldSz cx="9144000" cy="5143500" type="screen16x9"/>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guide id="3" orient="horz" pos="3185">
          <p15:clr>
            <a:srgbClr val="A4A3A4"/>
          </p15:clr>
        </p15:guide>
        <p15:guide id="4" pos="24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AB16"/>
    <a:srgbClr val="2F5079"/>
    <a:srgbClr val="000000"/>
    <a:srgbClr val="FFFFFF"/>
    <a:srgbClr val="E9458C"/>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4" autoAdjust="0"/>
    <p:restoredTop sz="89045"/>
  </p:normalViewPr>
  <p:slideViewPr>
    <p:cSldViewPr showGuides="1">
      <p:cViewPr varScale="1">
        <p:scale>
          <a:sx n="102" d="100"/>
          <a:sy n="102" d="100"/>
        </p:scale>
        <p:origin x="936" y="77"/>
      </p:cViewPr>
      <p:guideLst>
        <p:guide orient="horz" pos="4247"/>
        <p:guide pos="322"/>
        <p:guide orient="horz" pos="3185"/>
        <p:guide pos="2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0" d="100"/>
          <a:sy n="110" d="100"/>
        </p:scale>
        <p:origin x="424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Local\Coronavirus\COVID-19%20APPIM%20-%20Live.xlsm"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Local\Coronavirus\COVID-19%20APPIM%20-%20Live.xlsm"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Local\Coronavirus\COVID-19%20APPIM%20-%20Live.xlsm"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a0689951\AppData\Local\Microsoft\Windows\Temporary%20Internet%20Files\Content.Outlook\74Z2X6TE\Interest%20Rate%20Comparison%2020060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0689951\AppData\Local\Microsoft\Windows\Temporary%20Internet%20Files\Content.Outlook\74Z2X6TE\Interest%20Rate%20Comparison%2020060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0689951\AppData\Local\Microsoft\Windows\Temporary%20Internet%20Files\Content.Outlook\74Z2X6TE\Interest%20Rate%20Comparison%20200608.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Local\Coronavirus\COVID-19%20APPIM%20-%20Live.xlsm"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Local\Coronavirus\COVID-19%20APPIM%20-%20Live.xlsm"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Local\Coronavirus\COVID-19%20APPIM%20-%20Live.xlsm"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Local\Coronavirus\COVID-19%20APPIM%20-%20Live.xlsm"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Local\Coronavirus\COVID-19%20APPIM%20-%20Live.xlsm"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Local\Coronavirus\COVID-19%20APPIM%20-%20Live.xlsm"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Local\Coronavirus\COVID-19%20APPIM%20-%20Live.xlsm"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Local\Coronavirus\COVID-19%20APPIM%20-%20Liv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Hubei!$C$55</c:f>
          <c:strCache>
            <c:ptCount val="1"/>
            <c:pt idx="0">
              <c:v>Daily Confirmed Cases (Hubei)</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Hubei!$AD$69</c:f>
              <c:strCache>
                <c:ptCount val="1"/>
                <c:pt idx="0">
                  <c:v>Model</c:v>
                </c:pt>
              </c:strCache>
            </c:strRef>
          </c:tx>
          <c:spPr>
            <a:ln w="19050" cap="rnd">
              <a:solidFill>
                <a:schemeClr val="accent2"/>
              </a:solidFill>
              <a:round/>
            </a:ln>
            <a:effectLst/>
          </c:spPr>
          <c:marker>
            <c:symbol val="none"/>
          </c:marker>
          <c:cat>
            <c:numRef>
              <c:f>Hubei!$A$163:$A$559</c:f>
              <c:numCache>
                <c:formatCode>d\-mmm</c:formatCode>
                <c:ptCount val="183"/>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numCache>
            </c:numRef>
          </c:cat>
          <c:val>
            <c:numRef>
              <c:f>Hubei!$AD$163:$AD$559</c:f>
              <c:numCache>
                <c:formatCode>#,##0</c:formatCode>
                <c:ptCount val="183"/>
                <c:pt idx="0">
                  <c:v>5.800345141323926</c:v>
                </c:pt>
                <c:pt idx="1">
                  <c:v>6.8635705060927306</c:v>
                </c:pt>
                <c:pt idx="2">
                  <c:v>8.1218628172249367</c:v>
                </c:pt>
                <c:pt idx="3">
                  <c:v>9.6109490448186357</c:v>
                </c:pt>
                <c:pt idx="4">
                  <c:v>11.373040316452327</c:v>
                </c:pt>
                <c:pt idx="5">
                  <c:v>13.4581051149255</c:v>
                </c:pt>
                <c:pt idx="6">
                  <c:v>15.92533852559246</c:v>
                </c:pt>
                <c:pt idx="7">
                  <c:v>18.844843016619024</c:v>
                </c:pt>
                <c:pt idx="8">
                  <c:v>26.387701124134129</c:v>
                </c:pt>
                <c:pt idx="9">
                  <c:v>36.949709270312951</c:v>
                </c:pt>
                <c:pt idx="10">
                  <c:v>51.738962076348095</c:v>
                </c:pt>
                <c:pt idx="11">
                  <c:v>72.44715552392924</c:v>
                </c:pt>
                <c:pt idx="12">
                  <c:v>101.44283460619842</c:v>
                </c:pt>
                <c:pt idx="13">
                  <c:v>120.03820711280278</c:v>
                </c:pt>
                <c:pt idx="14">
                  <c:v>142.04174699918036</c:v>
                </c:pt>
                <c:pt idx="15">
                  <c:v>168.07789644654065</c:v>
                </c:pt>
                <c:pt idx="16">
                  <c:v>198.88542968958384</c:v>
                </c:pt>
                <c:pt idx="17">
                  <c:v>235.33834772286809</c:v>
                </c:pt>
                <c:pt idx="18">
                  <c:v>278.47056625790248</c:v>
                </c:pt>
                <c:pt idx="19">
                  <c:v>329.49658702448625</c:v>
                </c:pt>
                <c:pt idx="20">
                  <c:v>389.79738619909813</c:v>
                </c:pt>
                <c:pt idx="21">
                  <c:v>460.91927258333612</c:v>
                </c:pt>
                <c:pt idx="22">
                  <c:v>544.52223663825544</c:v>
                </c:pt>
                <c:pt idx="23">
                  <c:v>642.24520719529721</c:v>
                </c:pt>
                <c:pt idx="24">
                  <c:v>756.05563922685599</c:v>
                </c:pt>
                <c:pt idx="25">
                  <c:v>889.53571658366161</c:v>
                </c:pt>
                <c:pt idx="26">
                  <c:v>1047.5116827552145</c:v>
                </c:pt>
                <c:pt idx="27">
                  <c:v>1234.7849858670477</c:v>
                </c:pt>
                <c:pt idx="28">
                  <c:v>1456.0459685536084</c:v>
                </c:pt>
                <c:pt idx="29">
                  <c:v>1716.5603738487646</c:v>
                </c:pt>
                <c:pt idx="30">
                  <c:v>2022.8416416533771</c:v>
                </c:pt>
                <c:pt idx="31">
                  <c:v>2383.033819081239</c:v>
                </c:pt>
                <c:pt idx="32">
                  <c:v>2807.0184405617756</c:v>
                </c:pt>
                <c:pt idx="33">
                  <c:v>3306.3690678433122</c:v>
                </c:pt>
                <c:pt idx="34">
                  <c:v>3870.3087127642843</c:v>
                </c:pt>
                <c:pt idx="35">
                  <c:v>4358.6378108876725</c:v>
                </c:pt>
                <c:pt idx="36">
                  <c:v>4593.4840537238597</c:v>
                </c:pt>
                <c:pt idx="37">
                  <c:v>4474.6573609142843</c:v>
                </c:pt>
                <c:pt idx="38">
                  <c:v>3993.9082531371005</c:v>
                </c:pt>
                <c:pt idx="39">
                  <c:v>3382.4955156365581</c:v>
                </c:pt>
                <c:pt idx="40">
                  <c:v>2904.7023931814542</c:v>
                </c:pt>
                <c:pt idx="41">
                  <c:v>2627.7987337097502</c:v>
                </c:pt>
                <c:pt idx="42">
                  <c:v>2484.6478910925721</c:v>
                </c:pt>
                <c:pt idx="43">
                  <c:v>2385.301745223042</c:v>
                </c:pt>
                <c:pt idx="44">
                  <c:v>2271.1380229284191</c:v>
                </c:pt>
                <c:pt idx="45">
                  <c:v>2123.0600454001428</c:v>
                </c:pt>
                <c:pt idx="46">
                  <c:v>1769.5697439287203</c:v>
                </c:pt>
                <c:pt idx="47">
                  <c:v>1460.9900251475822</c:v>
                </c:pt>
                <c:pt idx="48">
                  <c:v>1246.4142463633041</c:v>
                </c:pt>
                <c:pt idx="49">
                  <c:v>1015.5191300998092</c:v>
                </c:pt>
                <c:pt idx="50">
                  <c:v>869.81939459374018</c:v>
                </c:pt>
                <c:pt idx="51">
                  <c:v>719.29503621866832</c:v>
                </c:pt>
                <c:pt idx="52">
                  <c:v>584.49622561574711</c:v>
                </c:pt>
                <c:pt idx="53">
                  <c:v>478.24894785242736</c:v>
                </c:pt>
                <c:pt idx="54">
                  <c:v>397.7278650674931</c:v>
                </c:pt>
                <c:pt idx="55">
                  <c:v>333.1754791677912</c:v>
                </c:pt>
                <c:pt idx="56">
                  <c:v>276.46238257927206</c:v>
                </c:pt>
                <c:pt idx="57">
                  <c:v>223.82997408847206</c:v>
                </c:pt>
                <c:pt idx="58">
                  <c:v>176.02613464698516</c:v>
                </c:pt>
                <c:pt idx="59">
                  <c:v>135.96133766410173</c:v>
                </c:pt>
                <c:pt idx="60">
                  <c:v>105.08250325879227</c:v>
                </c:pt>
                <c:pt idx="61">
                  <c:v>82.288091638940386</c:v>
                </c:pt>
                <c:pt idx="62">
                  <c:v>65.269218274809248</c:v>
                </c:pt>
                <c:pt idx="63">
                  <c:v>51.959313249011174</c:v>
                </c:pt>
                <c:pt idx="64">
                  <c:v>41.116039180363877</c:v>
                </c:pt>
                <c:pt idx="65">
                  <c:v>32.203597862882887</c:v>
                </c:pt>
                <c:pt idx="66">
                  <c:v>25.031655846617941</c:v>
                </c:pt>
                <c:pt idx="67">
                  <c:v>19.446519734183674</c:v>
                </c:pt>
                <c:pt idx="68">
                  <c:v>15.193577207314082</c:v>
                </c:pt>
                <c:pt idx="69">
                  <c:v>11.952124912843864</c:v>
                </c:pt>
                <c:pt idx="70">
                  <c:v>9.4316907863516821</c:v>
                </c:pt>
                <c:pt idx="71">
                  <c:v>7.428798684121575</c:v>
                </c:pt>
                <c:pt idx="72">
                  <c:v>5.8245220627129308</c:v>
                </c:pt>
                <c:pt idx="73">
                  <c:v>4.5491645917674752</c:v>
                </c:pt>
                <c:pt idx="74">
                  <c:v>3.550156775152427</c:v>
                </c:pt>
                <c:pt idx="75">
                  <c:v>2.7766531539263086</c:v>
                </c:pt>
                <c:pt idx="76">
                  <c:v>2.1787442013344842</c:v>
                </c:pt>
                <c:pt idx="77">
                  <c:v>1.7128757325085462</c:v>
                </c:pt>
                <c:pt idx="78">
                  <c:v>1.3460607197179342</c:v>
                </c:pt>
                <c:pt idx="79">
                  <c:v>1.0556956679344875</c:v>
                </c:pt>
                <c:pt idx="80">
                  <c:v>0.82634299282304702</c:v>
                </c:pt>
                <c:pt idx="81">
                  <c:v>0.6463806034377193</c:v>
                </c:pt>
                <c:pt idx="82">
                  <c:v>0.50601476528740019</c:v>
                </c:pt>
                <c:pt idx="83">
                  <c:v>0.39671476325369437</c:v>
                </c:pt>
                <c:pt idx="84">
                  <c:v>0.31135295753279929</c:v>
                </c:pt>
                <c:pt idx="85">
                  <c:v>0.2443655947720981</c:v>
                </c:pt>
                <c:pt idx="86">
                  <c:v>0.1916336501634214</c:v>
                </c:pt>
                <c:pt idx="87">
                  <c:v>0.15013598625373559</c:v>
                </c:pt>
                <c:pt idx="88">
                  <c:v>0.11757110053295036</c:v>
                </c:pt>
                <c:pt idx="89">
                  <c:v>9.2092713616439129E-2</c:v>
                </c:pt>
                <c:pt idx="90">
                  <c:v>7.2182938079058651E-2</c:v>
                </c:pt>
                <c:pt idx="91">
                  <c:v>5.6608889288618222E-2</c:v>
                </c:pt>
                <c:pt idx="92">
                  <c:v>4.4400040487234942E-2</c:v>
                </c:pt>
                <c:pt idx="93">
                  <c:v>3.4813233510067217E-2</c:v>
                </c:pt>
                <c:pt idx="94">
                  <c:v>2.7283952455618418E-2</c:v>
                </c:pt>
                <c:pt idx="95">
                  <c:v>2.1377286920323965E-2</c:v>
                </c:pt>
                <c:pt idx="96">
                  <c:v>1.6750265142763964E-2</c:v>
                </c:pt>
                <c:pt idx="97">
                  <c:v>1.3128433295350987E-2</c:v>
                </c:pt>
                <c:pt idx="98">
                  <c:v>1.0292616250517311E-2</c:v>
                </c:pt>
                <c:pt idx="99">
                  <c:v>8.0701334847253746E-3</c:v>
                </c:pt>
                <c:pt idx="100">
                  <c:v>6.326831858605146E-3</c:v>
                </c:pt>
                <c:pt idx="101">
                  <c:v>4.959079420659691E-3</c:v>
                </c:pt>
                <c:pt idx="102">
                  <c:v>3.8864293726510366E-3</c:v>
                </c:pt>
                <c:pt idx="103">
                  <c:v>3.0457801459124311E-3</c:v>
                </c:pt>
                <c:pt idx="104">
                  <c:v>2.387242118711583E-3</c:v>
                </c:pt>
                <c:pt idx="105">
                  <c:v>1.8713446654146535E-3</c:v>
                </c:pt>
                <c:pt idx="106">
                  <c:v>1.4670308199129067E-3</c:v>
                </c:pt>
                <c:pt idx="107">
                  <c:v>1.1500304864603093E-3</c:v>
                </c:pt>
                <c:pt idx="108">
                  <c:v>9.014448136440478E-4</c:v>
                </c:pt>
                <c:pt idx="109">
                  <c:v>7.0653672650223588E-4</c:v>
                </c:pt>
                <c:pt idx="110">
                  <c:v>5.537622634437866E-4</c:v>
                </c:pt>
                <c:pt idx="111">
                  <c:v>4.3404168827692046E-4</c:v>
                </c:pt>
                <c:pt idx="112">
                  <c:v>3.4022608364466574E-4</c:v>
                </c:pt>
                <c:pt idx="113">
                  <c:v>2.6669845450669525E-4</c:v>
                </c:pt>
                <c:pt idx="114">
                  <c:v>2.0905957877403124E-4</c:v>
                </c:pt>
                <c:pt idx="115">
                  <c:v>1.6387109877541661E-4</c:v>
                </c:pt>
                <c:pt idx="116">
                  <c:v>1.2844505021348594E-4</c:v>
                </c:pt>
                <c:pt idx="117">
                  <c:v>1.0067609808174892E-4</c:v>
                </c:pt>
                <c:pt idx="118">
                  <c:v>7.8911879681982101E-5</c:v>
                </c:pt>
                <c:pt idx="119">
                  <c:v>6.1854491650592533E-5</c:v>
                </c:pt>
                <c:pt idx="120">
                  <c:v>4.8485212610103189E-5</c:v>
                </c:pt>
                <c:pt idx="121">
                  <c:v>3.800560807576403E-5</c:v>
                </c:pt>
                <c:pt idx="122">
                  <c:v>2.9790586559101936E-5</c:v>
                </c:pt>
                <c:pt idx="123">
                  <c:v>2.3350807314272967E-5</c:v>
                </c:pt>
                <c:pt idx="124">
                  <c:v>1.8302937387488783E-5</c:v>
                </c:pt>
                <c:pt idx="125">
                  <c:v>1.4346365351229906E-5</c:v>
                </c:pt>
                <c:pt idx="126">
                  <c:v>1.1245232308283448E-5</c:v>
                </c:pt>
                <c:pt idx="127">
                  <c:v>8.8145479094237088E-6</c:v>
                </c:pt>
                <c:pt idx="128">
                  <c:v>6.9092772901058195E-6</c:v>
                </c:pt>
                <c:pt idx="129">
                  <c:v>5.4157996783033011E-6</c:v>
                </c:pt>
                <c:pt idx="130">
                  <c:v>4.2451056651771069E-6</c:v>
                </c:pt>
                <c:pt idx="131">
                  <c:v>3.3274546149186786E-6</c:v>
                </c:pt>
                <c:pt idx="132">
                  <c:v>2.6081714895553886E-6</c:v>
                </c:pt>
                <c:pt idx="133">
                  <c:v>2.0443805260583755E-6</c:v>
                </c:pt>
                <c:pt idx="134">
                  <c:v>1.6024732030928134E-6</c:v>
                </c:pt>
                <c:pt idx="135">
                  <c:v>1.2560910545289516E-6</c:v>
                </c:pt>
                <c:pt idx="136">
                  <c:v>9.8457268904894579E-7</c:v>
                </c:pt>
                <c:pt idx="137">
                  <c:v>7.7174685429781666E-7</c:v>
                </c:pt>
                <c:pt idx="138">
                  <c:v>6.0492806369438762E-7</c:v>
                </c:pt>
                <c:pt idx="139">
                  <c:v>4.7416542656719681E-7</c:v>
                </c:pt>
                <c:pt idx="140">
                  <c:v>3.7166872061789032E-7</c:v>
                </c:pt>
                <c:pt idx="141">
                  <c:v>2.9132730560377236E-7</c:v>
                </c:pt>
                <c:pt idx="142">
                  <c:v>2.2835563868284225E-7</c:v>
                </c:pt>
                <c:pt idx="143">
                  <c:v>1.7899787053465842E-7</c:v>
                </c:pt>
                <c:pt idx="144">
                  <c:v>1.4029996236786247E-7</c:v>
                </c:pt>
                <c:pt idx="145">
                  <c:v>1.0997464414685964E-7</c:v>
                </c:pt>
                <c:pt idx="146">
                  <c:v>8.6198851931840181E-8</c:v>
                </c:pt>
                <c:pt idx="147">
                  <c:v>6.7571527324616903E-8</c:v>
                </c:pt>
                <c:pt idx="148">
                  <c:v>5.2961695473641151E-8</c:v>
                </c:pt>
                <c:pt idx="149">
                  <c:v>4.1516905184835195E-8</c:v>
                </c:pt>
                <c:pt idx="150">
                  <c:v>3.2536627259105439E-8</c:v>
                </c:pt>
                <c:pt idx="151">
                  <c:v>2.5506014935672283E-8</c:v>
                </c:pt>
                <c:pt idx="152">
                  <c:v>1.9994622562080621E-8</c:v>
                </c:pt>
                <c:pt idx="153">
                  <c:v>1.5673285815864801E-8</c:v>
                </c:pt>
                <c:pt idx="154">
                  <c:v>1.2280361261218786E-8</c:v>
                </c:pt>
                <c:pt idx="155">
                  <c:v>9.6301664598286148E-9</c:v>
                </c:pt>
                <c:pt idx="156">
                  <c:v>7.5454590842127797E-9</c:v>
                </c:pt>
                <c:pt idx="157">
                  <c:v>5.9165176935493944E-9</c:v>
                </c:pt>
                <c:pt idx="158">
                  <c:v>4.6336208470165724E-9</c:v>
                </c:pt>
                <c:pt idx="159">
                  <c:v>3.6376877687871455E-9</c:v>
                </c:pt>
                <c:pt idx="160">
                  <c:v>2.8527574613690375E-9</c:v>
                </c:pt>
                <c:pt idx="161">
                  <c:v>2.236629370599985E-9</c:v>
                </c:pt>
                <c:pt idx="162">
                  <c:v>1.7471029423177241E-9</c:v>
                </c:pt>
                <c:pt idx="163">
                  <c:v>1.3757380656898021E-9</c:v>
                </c:pt>
                <c:pt idx="164">
                  <c:v>1.0718940757215023E-9</c:v>
                </c:pt>
                <c:pt idx="165">
                  <c:v>8.440110832452773E-10</c:v>
                </c:pt>
                <c:pt idx="166">
                  <c:v>6.583286449313163E-10</c:v>
                </c:pt>
                <c:pt idx="167">
                  <c:v>5.1484676077961915E-10</c:v>
                </c:pt>
                <c:pt idx="168">
                  <c:v>4.051253199577331E-10</c:v>
                </c:pt>
                <c:pt idx="169">
                  <c:v>3.207242116332054E-10</c:v>
                </c:pt>
                <c:pt idx="170">
                  <c:v>2.532033249735832E-10</c:v>
                </c:pt>
                <c:pt idx="171">
                  <c:v>1.941225491464138E-10</c:v>
                </c:pt>
                <c:pt idx="172">
                  <c:v>1.5192199498414993E-10</c:v>
                </c:pt>
                <c:pt idx="173">
                  <c:v>1.1816155165433883E-10</c:v>
                </c:pt>
                <c:pt idx="174">
                  <c:v>9.2841219156980513E-11</c:v>
                </c:pt>
                <c:pt idx="175">
                  <c:v>7.5960997492074963E-11</c:v>
                </c:pt>
                <c:pt idx="176">
                  <c:v>5.9080775827169413E-11</c:v>
                </c:pt>
                <c:pt idx="177">
                  <c:v>4.2200554162263869E-11</c:v>
                </c:pt>
                <c:pt idx="178">
                  <c:v>3.3760443329811094E-11</c:v>
                </c:pt>
                <c:pt idx="179">
                  <c:v>2.5320332497358319E-11</c:v>
                </c:pt>
                <c:pt idx="180">
                  <c:v>2.5320332497358319E-11</c:v>
                </c:pt>
                <c:pt idx="181">
                  <c:v>1.6880221664905547E-11</c:v>
                </c:pt>
                <c:pt idx="182">
                  <c:v>1.6880221664905547E-11</c:v>
                </c:pt>
              </c:numCache>
            </c:numRef>
          </c:val>
          <c:smooth val="0"/>
          <c:extLst>
            <c:ext xmlns:c16="http://schemas.microsoft.com/office/drawing/2014/chart" uri="{C3380CC4-5D6E-409C-BE32-E72D297353CC}">
              <c16:uniqueId val="{00000000-87C6-4AFF-9897-6A6892BDFAF8}"/>
            </c:ext>
          </c:extLst>
        </c:ser>
        <c:ser>
          <c:idx val="0"/>
          <c:order val="1"/>
          <c:tx>
            <c:strRef>
              <c:f>Hubei!$AE$69</c:f>
              <c:strCache>
                <c:ptCount val="1"/>
                <c:pt idx="0">
                  <c:v>Actual</c:v>
                </c:pt>
              </c:strCache>
            </c:strRef>
          </c:tx>
          <c:spPr>
            <a:ln w="19050" cap="rnd">
              <a:solidFill>
                <a:schemeClr val="accent1"/>
              </a:solidFill>
              <a:round/>
            </a:ln>
            <a:effectLst/>
          </c:spPr>
          <c:marker>
            <c:symbol val="none"/>
          </c:marker>
          <c:cat>
            <c:numRef>
              <c:f>Hubei!$A$163:$A$559</c:f>
              <c:numCache>
                <c:formatCode>d\-mmm</c:formatCode>
                <c:ptCount val="183"/>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numCache>
            </c:numRef>
          </c:cat>
          <c:val>
            <c:numRef>
              <c:f>Hubei!$AE$163:$AE$559</c:f>
              <c:numCache>
                <c:formatCode>General</c:formatCode>
                <c:ptCount val="183"/>
                <c:pt idx="11" formatCode="#,##0">
                  <c:v>0</c:v>
                </c:pt>
                <c:pt idx="12" formatCode="#,##0">
                  <c:v>0</c:v>
                </c:pt>
                <c:pt idx="13" formatCode="#,##0">
                  <c:v>0</c:v>
                </c:pt>
                <c:pt idx="14" formatCode="#,##0">
                  <c:v>0</c:v>
                </c:pt>
                <c:pt idx="15" formatCode="#,##0">
                  <c:v>5.6085877656705145</c:v>
                </c:pt>
                <c:pt idx="16" formatCode="#,##0">
                  <c:v>23.836498004099688</c:v>
                </c:pt>
                <c:pt idx="17" formatCode="#,##0">
                  <c:v>82.726669543640085</c:v>
                </c:pt>
                <c:pt idx="18" formatCode="#,##0">
                  <c:v>107.96531448915741</c:v>
                </c:pt>
                <c:pt idx="19" formatCode="#,##0">
                  <c:v>100.95457978206926</c:v>
                </c:pt>
                <c:pt idx="20" formatCode="#,##0">
                  <c:v>147.22542884885101</c:v>
                </c:pt>
                <c:pt idx="21" formatCode="#,##0">
                  <c:v>96.74813895781638</c:v>
                </c:pt>
                <c:pt idx="22" formatCode="#,##0">
                  <c:v>147.22542884885101</c:v>
                </c:pt>
                <c:pt idx="23" formatCode="#,##0">
                  <c:v>252.38644945517316</c:v>
                </c:pt>
                <c:pt idx="24" formatCode="#,##0">
                  <c:v>452.89346207789407</c:v>
                </c:pt>
                <c:pt idx="25" formatCode="#,##0">
                  <c:v>520.19651526594021</c:v>
                </c:pt>
                <c:pt idx="26" formatCode="#,##0">
                  <c:v>1810.1717013701586</c:v>
                </c:pt>
                <c:pt idx="27" formatCode="#,##0">
                  <c:v>1177.8034307908081</c:v>
                </c:pt>
                <c:pt idx="28" formatCode="#,##0">
                  <c:v>1447.0156435429928</c:v>
                </c:pt>
                <c:pt idx="29" formatCode="#,##0">
                  <c:v>1710.6192685295068</c:v>
                </c:pt>
                <c:pt idx="30" formatCode="#,##0">
                  <c:v>1888.6919300895458</c:v>
                </c:pt>
                <c:pt idx="31" formatCode="#,##0">
                  <c:v>2693.5242744632646</c:v>
                </c:pt>
                <c:pt idx="32" formatCode="#,##0">
                  <c:v>2948.715017801273</c:v>
                </c:pt>
                <c:pt idx="33" formatCode="#,##0">
                  <c:v>3288.0345776243394</c:v>
                </c:pt>
                <c:pt idx="34" formatCode="#,##0">
                  <c:v>4425.1757471140363</c:v>
                </c:pt>
                <c:pt idx="35" formatCode="#,##0">
                  <c:v>4188.2129140144571</c:v>
                </c:pt>
                <c:pt idx="36" formatCode="#,##0">
                  <c:v>3431.0535656489374</c:v>
                </c:pt>
                <c:pt idx="37" formatCode="#,##0">
                  <c:v>3983.4994605674829</c:v>
                </c:pt>
                <c:pt idx="38" formatCode="#,##0">
                  <c:v>3010.4094832236487</c:v>
                </c:pt>
                <c:pt idx="39" formatCode="#,##0">
                  <c:v>3548.8339087280183</c:v>
                </c:pt>
                <c:pt idx="40" formatCode="#,##0">
                  <c:v>2940.3021361527672</c:v>
                </c:pt>
                <c:pt idx="41" formatCode="#,##0">
                  <c:v>2296.7166900420757</c:v>
                </c:pt>
                <c:pt idx="42" formatCode="#,##0">
                  <c:v>2114.4375876577842</c:v>
                </c:pt>
                <c:pt idx="43" formatCode="#,##0">
                  <c:v>2422.9099147696625</c:v>
                </c:pt>
                <c:pt idx="44" formatCode="#,##0">
                  <c:v>2420</c:v>
                </c:pt>
                <c:pt idx="45" formatCode="#,##0">
                  <c:v>1843</c:v>
                </c:pt>
                <c:pt idx="46" formatCode="#,##0">
                  <c:v>1933</c:v>
                </c:pt>
                <c:pt idx="47" formatCode="#,##0">
                  <c:v>1807</c:v>
                </c:pt>
                <c:pt idx="48" formatCode="#,##0">
                  <c:v>1693</c:v>
                </c:pt>
                <c:pt idx="49" formatCode="#,##0">
                  <c:v>610</c:v>
                </c:pt>
                <c:pt idx="50" formatCode="#,##0">
                  <c:v>649</c:v>
                </c:pt>
                <c:pt idx="51" formatCode="#,##0">
                  <c:v>791.99999999999272</c:v>
                </c:pt>
                <c:pt idx="52" formatCode="#,##0">
                  <c:v>630</c:v>
                </c:pt>
                <c:pt idx="53" formatCode="#,##0">
                  <c:v>398.00000000000728</c:v>
                </c:pt>
                <c:pt idx="54" formatCode="#,##0">
                  <c:v>303.99999999998545</c:v>
                </c:pt>
                <c:pt idx="55" formatCode="#,##0">
                  <c:v>401</c:v>
                </c:pt>
                <c:pt idx="56" formatCode="#,##0">
                  <c:v>409.00000000000728</c:v>
                </c:pt>
                <c:pt idx="57" formatCode="#,##0">
                  <c:v>318</c:v>
                </c:pt>
                <c:pt idx="58" formatCode="#,##0">
                  <c:v>423</c:v>
                </c:pt>
                <c:pt idx="59" formatCode="#,##0">
                  <c:v>570</c:v>
                </c:pt>
                <c:pt idx="60" formatCode="#,##0">
                  <c:v>196</c:v>
                </c:pt>
                <c:pt idx="61" formatCode="#,##0">
                  <c:v>114</c:v>
                </c:pt>
                <c:pt idx="62" formatCode="#,##0">
                  <c:v>115</c:v>
                </c:pt>
                <c:pt idx="63" formatCode="#,##0">
                  <c:v>134</c:v>
                </c:pt>
                <c:pt idx="64" formatCode="#,##0">
                  <c:v>126</c:v>
                </c:pt>
                <c:pt idx="65" formatCode="#,##0">
                  <c:v>74</c:v>
                </c:pt>
                <c:pt idx="66" formatCode="#,##0">
                  <c:v>41</c:v>
                </c:pt>
                <c:pt idx="67" formatCode="#,##0">
                  <c:v>36</c:v>
                </c:pt>
                <c:pt idx="68" formatCode="#,##0">
                  <c:v>17</c:v>
                </c:pt>
                <c:pt idx="69" formatCode="#,##0">
                  <c:v>13</c:v>
                </c:pt>
                <c:pt idx="70" formatCode="#,##0">
                  <c:v>8</c:v>
                </c:pt>
                <c:pt idx="71" formatCode="#,##0">
                  <c:v>5</c:v>
                </c:pt>
                <c:pt idx="72" formatCode="#,##0">
                  <c:v>4</c:v>
                </c:pt>
                <c:pt idx="73" formatCode="#,##0">
                  <c:v>4</c:v>
                </c:pt>
                <c:pt idx="74" formatCode="#,##0">
                  <c:v>4</c:v>
                </c:pt>
                <c:pt idx="75" formatCode="#,##0">
                  <c:v>1</c:v>
                </c:pt>
                <c:pt idx="76" formatCode="#,##0">
                  <c:v>1</c:v>
                </c:pt>
                <c:pt idx="77" formatCode="#,##0">
                  <c:v>0</c:v>
                </c:pt>
                <c:pt idx="78" formatCode="#,##0">
                  <c:v>0</c:v>
                </c:pt>
                <c:pt idx="79" formatCode="#,##0">
                  <c:v>0</c:v>
                </c:pt>
                <c:pt idx="80" formatCode="#,##0">
                  <c:v>0</c:v>
                </c:pt>
                <c:pt idx="81" formatCode="#,##0">
                  <c:v>0</c:v>
                </c:pt>
                <c:pt idx="82" formatCode="#,##0">
                  <c:v>1</c:v>
                </c:pt>
                <c:pt idx="83" formatCode="#,##0">
                  <c:v>0</c:v>
                </c:pt>
                <c:pt idx="84" formatCode="#,##0">
                  <c:v>0</c:v>
                </c:pt>
                <c:pt idx="85" formatCode="#,##0">
                  <c:v>0</c:v>
                </c:pt>
                <c:pt idx="86" formatCode="#,##0">
                  <c:v>0</c:v>
                </c:pt>
                <c:pt idx="87" formatCode="#,##0">
                  <c:v>0</c:v>
                </c:pt>
                <c:pt idx="88" formatCode="#,##0">
                  <c:v>0</c:v>
                </c:pt>
                <c:pt idx="89" formatCode="#,##0">
                  <c:v>0</c:v>
                </c:pt>
                <c:pt idx="90" formatCode="#,##0">
                  <c:v>1</c:v>
                </c:pt>
                <c:pt idx="91" formatCode="#,##0">
                  <c:v>0</c:v>
                </c:pt>
                <c:pt idx="92" formatCode="#,##0">
                  <c:v>0</c:v>
                </c:pt>
                <c:pt idx="93" formatCode="#,##0">
                  <c:v>1</c:v>
                </c:pt>
                <c:pt idx="94" formatCode="#,##0">
                  <c:v>0</c:v>
                </c:pt>
                <c:pt idx="95" formatCode="#,##0">
                  <c:v>0</c:v>
                </c:pt>
                <c:pt idx="96" formatCode="#,##0">
                  <c:v>0</c:v>
                </c:pt>
                <c:pt idx="97" formatCode="#,##0">
                  <c:v>0</c:v>
                </c:pt>
                <c:pt idx="98" formatCode="#,##0">
                  <c:v>0</c:v>
                </c:pt>
                <c:pt idx="99" formatCode="#,##0">
                  <c:v>0</c:v>
                </c:pt>
                <c:pt idx="100" formatCode="#,##0">
                  <c:v>0</c:v>
                </c:pt>
                <c:pt idx="101" formatCode="#,##0">
                  <c:v>0</c:v>
                </c:pt>
                <c:pt idx="102" formatCode="#,##0">
                  <c:v>0</c:v>
                </c:pt>
                <c:pt idx="103" formatCode="#,##0">
                  <c:v>0</c:v>
                </c:pt>
                <c:pt idx="104" formatCode="#,##0">
                  <c:v>0</c:v>
                </c:pt>
                <c:pt idx="105" formatCode="#,##0">
                  <c:v>0</c:v>
                </c:pt>
                <c:pt idx="106" formatCode="#,##0">
                  <c:v>325</c:v>
                </c:pt>
                <c:pt idx="107" formatCode="#,##0">
                  <c:v>0</c:v>
                </c:pt>
                <c:pt idx="108" formatCode="#,##0">
                  <c:v>0</c:v>
                </c:pt>
                <c:pt idx="109" formatCode="#,##0">
                  <c:v>0</c:v>
                </c:pt>
                <c:pt idx="110" formatCode="#,##0">
                  <c:v>0</c:v>
                </c:pt>
                <c:pt idx="111" formatCode="#,##0">
                  <c:v>0</c:v>
                </c:pt>
                <c:pt idx="112" formatCode="#,##0">
                  <c:v>90</c:v>
                </c:pt>
                <c:pt idx="113" formatCode="#,##0">
                  <c:v>0</c:v>
                </c:pt>
                <c:pt idx="114" formatCode="#,##0">
                  <c:v>0</c:v>
                </c:pt>
                <c:pt idx="115" formatCode="#,##0">
                  <c:v>0</c:v>
                </c:pt>
                <c:pt idx="116" formatCode="#,##0">
                  <c:v>0</c:v>
                </c:pt>
                <c:pt idx="117" formatCode="#,##0">
                  <c:v>0</c:v>
                </c:pt>
                <c:pt idx="118" formatCode="#,##0">
                  <c:v>0</c:v>
                </c:pt>
                <c:pt idx="119" formatCode="#,##0">
                  <c:v>0</c:v>
                </c:pt>
                <c:pt idx="120" formatCode="#,##0">
                  <c:v>0</c:v>
                </c:pt>
                <c:pt idx="121" formatCode="#,##0">
                  <c:v>0</c:v>
                </c:pt>
                <c:pt idx="122" formatCode="#,##0">
                  <c:v>0</c:v>
                </c:pt>
                <c:pt idx="123" formatCode="#,##0">
                  <c:v>0</c:v>
                </c:pt>
                <c:pt idx="124" formatCode="#,##0">
                  <c:v>0</c:v>
                </c:pt>
                <c:pt idx="125" formatCode="#,##0">
                  <c:v>0</c:v>
                </c:pt>
                <c:pt idx="126" formatCode="#,##0">
                  <c:v>#N/A</c:v>
                </c:pt>
                <c:pt idx="127" formatCode="#,##0">
                  <c:v>#N/A</c:v>
                </c:pt>
                <c:pt idx="128" formatCode="#,##0">
                  <c:v>0</c:v>
                </c:pt>
                <c:pt idx="129" formatCode="#,##0">
                  <c:v>1</c:v>
                </c:pt>
                <c:pt idx="130" formatCode="#,##0">
                  <c:v>-85</c:v>
                </c:pt>
                <c:pt idx="131" formatCode="#,##0">
                  <c:v>0</c:v>
                </c:pt>
                <c:pt idx="132" formatCode="#,##0">
                  <c:v>0</c:v>
                </c:pt>
                <c:pt idx="133" formatCode="#,##0">
                  <c:v>0</c:v>
                </c:pt>
                <c:pt idx="134" formatCode="#,##0">
                  <c:v>0</c:v>
                </c:pt>
                <c:pt idx="135" formatCode="#,##0">
                  <c:v>0</c:v>
                </c:pt>
                <c:pt idx="136" formatCode="#,##0">
                  <c:v>0</c:v>
                </c:pt>
                <c:pt idx="137" formatCode="#,##0">
                  <c:v>0</c:v>
                </c:pt>
                <c:pt idx="138" formatCode="#,##0">
                  <c:v>1</c:v>
                </c:pt>
                <c:pt idx="139" formatCode="#,##0">
                  <c:v>0</c:v>
                </c:pt>
                <c:pt idx="140" formatCode="#,##0">
                  <c:v>0</c:v>
                </c:pt>
                <c:pt idx="141" formatCode="#,##0">
                  <c:v>0</c:v>
                </c:pt>
                <c:pt idx="142" formatCode="#,##0">
                  <c:v>0</c:v>
                </c:pt>
                <c:pt idx="143" formatCode="#,##0">
                  <c:v>0</c:v>
                </c:pt>
                <c:pt idx="144" formatCode="#,##0">
                  <c:v>0</c:v>
                </c:pt>
                <c:pt idx="145" formatCode="#,##0">
                  <c:v>0</c:v>
                </c:pt>
                <c:pt idx="146" formatCode="#,##0">
                  <c:v>0</c:v>
                </c:pt>
                <c:pt idx="147" formatCode="#,##0">
                  <c:v>0</c:v>
                </c:pt>
                <c:pt idx="148" formatCode="#,##0">
                  <c:v>#N/A</c:v>
                </c:pt>
                <c:pt idx="149" formatCode="#,##0">
                  <c:v>#N/A</c:v>
                </c:pt>
                <c:pt idx="150" formatCode="#,##0">
                  <c:v>0</c:v>
                </c:pt>
                <c:pt idx="151" formatCode="#,##0">
                  <c:v>0</c:v>
                </c:pt>
                <c:pt idx="152" formatCode="#,##0">
                  <c:v>0</c:v>
                </c:pt>
                <c:pt idx="153" formatCode="#,##0">
                  <c:v>0</c:v>
                </c:pt>
                <c:pt idx="154" formatCode="#,##0">
                  <c:v>0</c:v>
                </c:pt>
                <c:pt idx="155" formatCode="#,##0">
                  <c:v>0</c:v>
                </c:pt>
                <c:pt idx="156" formatCode="#,##0">
                  <c:v>0</c:v>
                </c:pt>
                <c:pt idx="157" formatCode="#,##0">
                  <c:v>0</c:v>
                </c:pt>
                <c:pt idx="158" formatCode="#,##0">
                  <c:v>0</c:v>
                </c:pt>
                <c:pt idx="159" formatCode="#,##0">
                  <c:v>#N/A</c:v>
                </c:pt>
                <c:pt idx="160" formatCode="#,##0">
                  <c:v>#N/A</c:v>
                </c:pt>
                <c:pt idx="161" formatCode="#,##0">
                  <c:v>#N/A</c:v>
                </c:pt>
                <c:pt idx="162" formatCode="#,##0">
                  <c:v>#N/A</c:v>
                </c:pt>
                <c:pt idx="163" formatCode="#,##0">
                  <c:v>#N/A</c:v>
                </c:pt>
                <c:pt idx="164" formatCode="#,##0">
                  <c:v>#N/A</c:v>
                </c:pt>
                <c:pt idx="165" formatCode="#,##0">
                  <c:v>#N/A</c:v>
                </c:pt>
                <c:pt idx="166" formatCode="#,##0">
                  <c:v>#N/A</c:v>
                </c:pt>
                <c:pt idx="167" formatCode="#,##0">
                  <c:v>#N/A</c:v>
                </c:pt>
                <c:pt idx="168" formatCode="#,##0">
                  <c:v>#N/A</c:v>
                </c:pt>
                <c:pt idx="169" formatCode="#,##0">
                  <c:v>#N/A</c:v>
                </c:pt>
                <c:pt idx="170" formatCode="#,##0">
                  <c:v>#N/A</c:v>
                </c:pt>
                <c:pt idx="171" formatCode="#,##0">
                  <c:v>#N/A</c:v>
                </c:pt>
                <c:pt idx="172" formatCode="#,##0">
                  <c:v>#N/A</c:v>
                </c:pt>
                <c:pt idx="173" formatCode="#,##0">
                  <c:v>#N/A</c:v>
                </c:pt>
                <c:pt idx="174" formatCode="#,##0">
                  <c:v>#N/A</c:v>
                </c:pt>
                <c:pt idx="175" formatCode="#,##0">
                  <c:v>#N/A</c:v>
                </c:pt>
                <c:pt idx="176" formatCode="#,##0">
                  <c:v>#N/A</c:v>
                </c:pt>
                <c:pt idx="177" formatCode="#,##0">
                  <c:v>#N/A</c:v>
                </c:pt>
                <c:pt idx="178" formatCode="#,##0">
                  <c:v>#N/A</c:v>
                </c:pt>
                <c:pt idx="179" formatCode="#,##0">
                  <c:v>#N/A</c:v>
                </c:pt>
                <c:pt idx="180" formatCode="#,##0">
                  <c:v>#N/A</c:v>
                </c:pt>
                <c:pt idx="181" formatCode="#,##0">
                  <c:v>#N/A</c:v>
                </c:pt>
                <c:pt idx="182" formatCode="#,##0">
                  <c:v>#N/A</c:v>
                </c:pt>
              </c:numCache>
            </c:numRef>
          </c:val>
          <c:smooth val="0"/>
          <c:extLst>
            <c:ext xmlns:c16="http://schemas.microsoft.com/office/drawing/2014/chart" uri="{C3380CC4-5D6E-409C-BE32-E72D297353CC}">
              <c16:uniqueId val="{00000001-87C6-4AFF-9897-6A6892BDFAF8}"/>
            </c:ext>
          </c:extLst>
        </c:ser>
        <c:dLbls>
          <c:showLegendKey val="0"/>
          <c:showVal val="0"/>
          <c:showCatName val="0"/>
          <c:showSerName val="0"/>
          <c:showPercent val="0"/>
          <c:showBubbleSize val="0"/>
        </c:dLbls>
        <c:smooth val="0"/>
        <c:axId val="1265889952"/>
        <c:axId val="1265891920"/>
      </c:lineChart>
      <c:dateAx>
        <c:axId val="12658899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91920"/>
        <c:crosses val="autoZero"/>
        <c:auto val="1"/>
        <c:lblOffset val="100"/>
        <c:baseTimeUnit val="days"/>
        <c:majorUnit val="1"/>
        <c:majorTimeUnit val="months"/>
      </c:dateAx>
      <c:valAx>
        <c:axId val="1265891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Asia!$C$57</c:f>
          <c:strCache>
            <c:ptCount val="1"/>
            <c:pt idx="0">
              <c:v>Daily Deaths (Asia)</c:v>
            </c:pt>
          </c:strCache>
        </c:strRef>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Asia!$AH$69</c:f>
              <c:strCache>
                <c:ptCount val="1"/>
                <c:pt idx="0">
                  <c:v>Model</c:v>
                </c:pt>
              </c:strCache>
            </c:strRef>
          </c:tx>
          <c:spPr>
            <a:ln w="19050" cap="rnd">
              <a:solidFill>
                <a:schemeClr val="accent2"/>
              </a:solidFill>
              <a:round/>
            </a:ln>
            <a:effectLst/>
          </c:spPr>
          <c:marker>
            <c:symbol val="none"/>
          </c:marker>
          <c:cat>
            <c:numRef>
              <c:f>Asia!$A$163:$A$559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Asia!$AH$163:$AH$559</c:f>
              <c:numCache>
                <c:formatCode>#,##0</c:formatCode>
                <c:ptCount val="1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numCache>
            </c:numRef>
          </c:val>
          <c:smooth val="0"/>
          <c:extLst>
            <c:ext xmlns:c16="http://schemas.microsoft.com/office/drawing/2014/chart" uri="{C3380CC4-5D6E-409C-BE32-E72D297353CC}">
              <c16:uniqueId val="{00000000-7442-477A-8149-24171FF49B36}"/>
            </c:ext>
          </c:extLst>
        </c:ser>
        <c:ser>
          <c:idx val="0"/>
          <c:order val="1"/>
          <c:tx>
            <c:strRef>
              <c:f>Asia!$AI$69</c:f>
              <c:strCache>
                <c:ptCount val="1"/>
                <c:pt idx="0">
                  <c:v>Actual</c:v>
                </c:pt>
              </c:strCache>
            </c:strRef>
          </c:tx>
          <c:spPr>
            <a:ln w="19050" cap="rnd">
              <a:solidFill>
                <a:schemeClr val="accent1"/>
              </a:solidFill>
              <a:round/>
            </a:ln>
            <a:effectLst/>
          </c:spPr>
          <c:marker>
            <c:symbol val="none"/>
          </c:marker>
          <c:cat>
            <c:numRef>
              <c:f>Asia!$A$163:$A$559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Asia!$AI$163:$AI$559</c:f>
              <c:numCache>
                <c:formatCode>#,##0</c:formatCode>
                <c:ptCount val="152"/>
                <c:pt idx="0">
                  <c:v>46</c:v>
                </c:pt>
                <c:pt idx="1">
                  <c:v>103</c:v>
                </c:pt>
                <c:pt idx="2">
                  <c:v>64</c:v>
                </c:pt>
                <c:pt idx="3">
                  <c:v>65.999999999999943</c:v>
                </c:pt>
                <c:pt idx="4">
                  <c:v>72.000000000000057</c:v>
                </c:pt>
                <c:pt idx="5">
                  <c:v>70</c:v>
                </c:pt>
                <c:pt idx="6">
                  <c:v>85</c:v>
                </c:pt>
                <c:pt idx="7">
                  <c:v>87</c:v>
                </c:pt>
                <c:pt idx="8">
                  <c:v>100</c:v>
                </c:pt>
                <c:pt idx="9">
                  <c:v>107.00000000000011</c:v>
                </c:pt>
                <c:pt idx="10">
                  <c:v>99.999999999999886</c:v>
                </c:pt>
                <c:pt idx="11">
                  <c:v>5</c:v>
                </c:pt>
                <c:pt idx="12">
                  <c:v>253</c:v>
                </c:pt>
                <c:pt idx="13">
                  <c:v>152.00000000000023</c:v>
                </c:pt>
                <c:pt idx="14">
                  <c:v>141.99999999999977</c:v>
                </c:pt>
                <c:pt idx="15">
                  <c:v>104.00000000000023</c:v>
                </c:pt>
                <c:pt idx="16">
                  <c:v>97.999999999999773</c:v>
                </c:pt>
                <c:pt idx="17">
                  <c:v>139.00000000000023</c:v>
                </c:pt>
                <c:pt idx="18">
                  <c:v>114.99999999999977</c:v>
                </c:pt>
                <c:pt idx="19">
                  <c:v>123</c:v>
                </c:pt>
                <c:pt idx="20">
                  <c:v>3</c:v>
                </c:pt>
                <c:pt idx="21">
                  <c:v>206</c:v>
                </c:pt>
                <c:pt idx="22">
                  <c:v>9</c:v>
                </c:pt>
                <c:pt idx="23">
                  <c:v>156</c:v>
                </c:pt>
                <c:pt idx="24">
                  <c:v>76</c:v>
                </c:pt>
                <c:pt idx="25">
                  <c:v>58</c:v>
                </c:pt>
                <c:pt idx="26">
                  <c:v>39</c:v>
                </c:pt>
                <c:pt idx="27">
                  <c:v>52</c:v>
                </c:pt>
                <c:pt idx="28">
                  <c:v>60</c:v>
                </c:pt>
                <c:pt idx="29">
                  <c:v>49</c:v>
                </c:pt>
                <c:pt idx="30">
                  <c:v>65</c:v>
                </c:pt>
                <c:pt idx="31">
                  <c:v>44</c:v>
                </c:pt>
                <c:pt idx="32">
                  <c:v>60</c:v>
                </c:pt>
                <c:pt idx="33">
                  <c:v>46.999999999999545</c:v>
                </c:pt>
                <c:pt idx="34">
                  <c:v>54.000000000000455</c:v>
                </c:pt>
                <c:pt idx="35">
                  <c:v>52</c:v>
                </c:pt>
                <c:pt idx="36">
                  <c:v>85</c:v>
                </c:pt>
                <c:pt idx="37">
                  <c:v>73</c:v>
                </c:pt>
                <c:pt idx="38">
                  <c:v>73</c:v>
                </c:pt>
                <c:pt idx="39">
                  <c:v>100</c:v>
                </c:pt>
                <c:pt idx="40">
                  <c:v>95</c:v>
                </c:pt>
                <c:pt idx="41">
                  <c:v>105.00000000000045</c:v>
                </c:pt>
                <c:pt idx="42">
                  <c:v>123.99999999999955</c:v>
                </c:pt>
                <c:pt idx="43">
                  <c:v>128.99999999999955</c:v>
                </c:pt>
                <c:pt idx="44">
                  <c:v>150.00000000000045</c:v>
                </c:pt>
                <c:pt idx="45">
                  <c:v>161</c:v>
                </c:pt>
                <c:pt idx="46">
                  <c:v>184</c:v>
                </c:pt>
                <c:pt idx="47">
                  <c:v>175</c:v>
                </c:pt>
                <c:pt idx="48">
                  <c:v>182</c:v>
                </c:pt>
                <c:pt idx="49">
                  <c:v>152</c:v>
                </c:pt>
                <c:pt idx="50">
                  <c:v>213</c:v>
                </c:pt>
                <c:pt idx="51">
                  <c:v>156</c:v>
                </c:pt>
                <c:pt idx="52">
                  <c:v>171</c:v>
                </c:pt>
                <c:pt idx="53">
                  <c:v>194</c:v>
                </c:pt>
                <c:pt idx="54">
                  <c:v>242</c:v>
                </c:pt>
                <c:pt idx="55">
                  <c:v>214</c:v>
                </c:pt>
                <c:pt idx="56">
                  <c:v>210</c:v>
                </c:pt>
                <c:pt idx="57">
                  <c:v>206.00000000000091</c:v>
                </c:pt>
                <c:pt idx="58">
                  <c:v>211.99999999999909</c:v>
                </c:pt>
                <c:pt idx="59">
                  <c:v>251.00000000000091</c:v>
                </c:pt>
                <c:pt idx="60">
                  <c:v>291.99999999999909</c:v>
                </c:pt>
                <c:pt idx="61">
                  <c:v>298.99999999999909</c:v>
                </c:pt>
                <c:pt idx="62">
                  <c:v>282.00000000000091</c:v>
                </c:pt>
                <c:pt idx="63">
                  <c:v>311</c:v>
                </c:pt>
                <c:pt idx="64">
                  <c:v>294</c:v>
                </c:pt>
                <c:pt idx="65">
                  <c:v>322</c:v>
                </c:pt>
                <c:pt idx="66">
                  <c:v>295</c:v>
                </c:pt>
                <c:pt idx="67">
                  <c:v>301</c:v>
                </c:pt>
                <c:pt idx="68">
                  <c:v>363</c:v>
                </c:pt>
                <c:pt idx="69">
                  <c:v>331</c:v>
                </c:pt>
                <c:pt idx="70">
                  <c:v>367</c:v>
                </c:pt>
                <c:pt idx="71">
                  <c:v>399</c:v>
                </c:pt>
                <c:pt idx="72">
                  <c:v>344</c:v>
                </c:pt>
                <c:pt idx="73">
                  <c:v>390</c:v>
                </c:pt>
                <c:pt idx="74">
                  <c:v>298</c:v>
                </c:pt>
                <c:pt idx="75">
                  <c:v>395</c:v>
                </c:pt>
                <c:pt idx="76">
                  <c:v>1652</c:v>
                </c:pt>
                <c:pt idx="77">
                  <c:v>335.00000000000182</c:v>
                </c:pt>
                <c:pt idx="78">
                  <c:v>383.99999999999636</c:v>
                </c:pt>
                <c:pt idx="79">
                  <c:v>319.00000000000182</c:v>
                </c:pt>
                <c:pt idx="80">
                  <c:v>385.00000000000182</c:v>
                </c:pt>
                <c:pt idx="81">
                  <c:v>345</c:v>
                </c:pt>
                <c:pt idx="82">
                  <c:v>377.99999999999818</c:v>
                </c:pt>
                <c:pt idx="83">
                  <c:v>390</c:v>
                </c:pt>
                <c:pt idx="84">
                  <c:v>351</c:v>
                </c:pt>
                <c:pt idx="85">
                  <c:v>292</c:v>
                </c:pt>
                <c:pt idx="86">
                  <c:v>344</c:v>
                </c:pt>
                <c:pt idx="87">
                  <c:v>323</c:v>
                </c:pt>
                <c:pt idx="88">
                  <c:v>366</c:v>
                </c:pt>
                <c:pt idx="89">
                  <c:v>357</c:v>
                </c:pt>
                <c:pt idx="90">
                  <c:v>328</c:v>
                </c:pt>
                <c:pt idx="91">
                  <c:v>379</c:v>
                </c:pt>
                <c:pt idx="92">
                  <c:v>277</c:v>
                </c:pt>
                <c:pt idx="93">
                  <c:v>461</c:v>
                </c:pt>
                <c:pt idx="94">
                  <c:v>371</c:v>
                </c:pt>
                <c:pt idx="95">
                  <c:v>376</c:v>
                </c:pt>
                <c:pt idx="96">
                  <c:v>378</c:v>
                </c:pt>
                <c:pt idx="97">
                  <c:v>296</c:v>
                </c:pt>
                <c:pt idx="98">
                  <c:v>350</c:v>
                </c:pt>
                <c:pt idx="99">
                  <c:v>338</c:v>
                </c:pt>
                <c:pt idx="100">
                  <c:v>312</c:v>
                </c:pt>
                <c:pt idx="101">
                  <c:v>364</c:v>
                </c:pt>
                <c:pt idx="102">
                  <c:v>395</c:v>
                </c:pt>
                <c:pt idx="103">
                  <c:v>331.99999999999636</c:v>
                </c:pt>
                <c:pt idx="104">
                  <c:v>404.00000000000364</c:v>
                </c:pt>
                <c:pt idx="105">
                  <c:v>307</c:v>
                </c:pt>
                <c:pt idx="106">
                  <c:v>432</c:v>
                </c:pt>
                <c:pt idx="107">
                  <c:v>376</c:v>
                </c:pt>
                <c:pt idx="108">
                  <c:v>389</c:v>
                </c:pt>
                <c:pt idx="109">
                  <c:v>351</c:v>
                </c:pt>
                <c:pt idx="110">
                  <c:v>393</c:v>
                </c:pt>
                <c:pt idx="111">
                  <c:v>432.00000000000364</c:v>
                </c:pt>
                <c:pt idx="112">
                  <c:v>391.99999999999636</c:v>
                </c:pt>
                <c:pt idx="113">
                  <c:v>388</c:v>
                </c:pt>
                <c:pt idx="114">
                  <c:v>347</c:v>
                </c:pt>
                <c:pt idx="115">
                  <c:v>412</c:v>
                </c:pt>
                <c:pt idx="116">
                  <c:v>466</c:v>
                </c:pt>
                <c:pt idx="117">
                  <c:v>453</c:v>
                </c:pt>
                <c:pt idx="118">
                  <c:v>544</c:v>
                </c:pt>
                <c:pt idx="119">
                  <c:v>538</c:v>
                </c:pt>
                <c:pt idx="120">
                  <c:v>569</c:v>
                </c:pt>
                <c:pt idx="121">
                  <c:v>493</c:v>
                </c:pt>
                <c:pt idx="122">
                  <c:v>561.99999999999636</c:v>
                </c:pt>
                <c:pt idx="123">
                  <c:v>630</c:v>
                </c:pt>
                <c:pt idx="124">
                  <c:v>596.00000000000364</c:v>
                </c:pt>
                <c:pt idx="125">
                  <c:v>618</c:v>
                </c:pt>
                <c:pt idx="126">
                  <c:v>684</c:v>
                </c:pt>
                <c:pt idx="127">
                  <c:v>661</c:v>
                </c:pt>
                <c:pt idx="128">
                  <c:v>720</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numCache>
            </c:numRef>
          </c:val>
          <c:smooth val="0"/>
          <c:extLst>
            <c:ext xmlns:c16="http://schemas.microsoft.com/office/drawing/2014/chart" uri="{C3380CC4-5D6E-409C-BE32-E72D297353CC}">
              <c16:uniqueId val="{00000001-7442-477A-8149-24171FF49B36}"/>
            </c:ext>
          </c:extLst>
        </c:ser>
        <c:dLbls>
          <c:showLegendKey val="0"/>
          <c:showVal val="0"/>
          <c:showCatName val="0"/>
          <c:showSerName val="0"/>
          <c:showPercent val="0"/>
          <c:showBubbleSize val="0"/>
        </c:dLbls>
        <c:smooth val="0"/>
        <c:axId val="1265889952"/>
        <c:axId val="1265891920"/>
      </c:lineChart>
      <c:dateAx>
        <c:axId val="12658899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5891920"/>
        <c:crosses val="autoZero"/>
        <c:auto val="1"/>
        <c:lblOffset val="100"/>
        <c:baseTimeUnit val="days"/>
        <c:majorUnit val="1"/>
        <c:majorTimeUnit val="months"/>
      </c:dateAx>
      <c:valAx>
        <c:axId val="1265891920"/>
        <c:scaling>
          <c:orientation val="minMax"/>
          <c:max val="8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Africa!$C$57</c:f>
          <c:strCache>
            <c:ptCount val="1"/>
            <c:pt idx="0">
              <c:v>Daily Deaths (Africa)</c:v>
            </c:pt>
          </c:strCache>
        </c:strRef>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Africa!$AH$69</c:f>
              <c:strCache>
                <c:ptCount val="1"/>
                <c:pt idx="0">
                  <c:v>Model</c:v>
                </c:pt>
              </c:strCache>
            </c:strRef>
          </c:tx>
          <c:spPr>
            <a:ln w="19050" cap="rnd">
              <a:solidFill>
                <a:schemeClr val="accent2"/>
              </a:solidFill>
              <a:round/>
            </a:ln>
            <a:effectLst/>
          </c:spPr>
          <c:marker>
            <c:symbol val="none"/>
          </c:marker>
          <c:cat>
            <c:numRef>
              <c:f>Africa!$A$163:$A$559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Africa!$AH$163:$AH$559</c:f>
              <c:numCache>
                <c:formatCode>#,##0</c:formatCode>
                <c:ptCount val="1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numCache>
            </c:numRef>
          </c:val>
          <c:smooth val="0"/>
          <c:extLst>
            <c:ext xmlns:c16="http://schemas.microsoft.com/office/drawing/2014/chart" uri="{C3380CC4-5D6E-409C-BE32-E72D297353CC}">
              <c16:uniqueId val="{00000000-8178-49F2-84AB-555CC8620572}"/>
            </c:ext>
          </c:extLst>
        </c:ser>
        <c:ser>
          <c:idx val="0"/>
          <c:order val="1"/>
          <c:tx>
            <c:strRef>
              <c:f>Africa!$AI$69</c:f>
              <c:strCache>
                <c:ptCount val="1"/>
                <c:pt idx="0">
                  <c:v>Actual</c:v>
                </c:pt>
              </c:strCache>
            </c:strRef>
          </c:tx>
          <c:spPr>
            <a:ln w="19050" cap="rnd">
              <a:solidFill>
                <a:schemeClr val="accent1"/>
              </a:solidFill>
              <a:round/>
            </a:ln>
            <a:effectLst/>
          </c:spPr>
          <c:marker>
            <c:symbol val="none"/>
          </c:marker>
          <c:cat>
            <c:numRef>
              <c:f>Africa!$A$163:$A$559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Africa!$AI$163:$AI$559</c:f>
              <c:numCache>
                <c:formatCode>#,##0</c:formatCode>
                <c:ptCount val="1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0</c:v>
                </c:pt>
                <c:pt idx="38">
                  <c:v>1</c:v>
                </c:pt>
                <c:pt idx="39">
                  <c:v>0</c:v>
                </c:pt>
                <c:pt idx="40">
                  <c:v>1</c:v>
                </c:pt>
                <c:pt idx="41">
                  <c:v>3</c:v>
                </c:pt>
                <c:pt idx="42">
                  <c:v>1</c:v>
                </c:pt>
                <c:pt idx="43">
                  <c:v>1</c:v>
                </c:pt>
                <c:pt idx="44">
                  <c:v>0</c:v>
                </c:pt>
                <c:pt idx="45">
                  <c:v>3</c:v>
                </c:pt>
                <c:pt idx="46">
                  <c:v>6</c:v>
                </c:pt>
                <c:pt idx="47">
                  <c:v>3</c:v>
                </c:pt>
                <c:pt idx="48">
                  <c:v>6</c:v>
                </c:pt>
                <c:pt idx="49">
                  <c:v>10</c:v>
                </c:pt>
                <c:pt idx="50">
                  <c:v>12</c:v>
                </c:pt>
                <c:pt idx="51">
                  <c:v>9</c:v>
                </c:pt>
                <c:pt idx="52">
                  <c:v>7</c:v>
                </c:pt>
                <c:pt idx="53">
                  <c:v>9</c:v>
                </c:pt>
                <c:pt idx="54">
                  <c:v>18</c:v>
                </c:pt>
                <c:pt idx="55">
                  <c:v>24</c:v>
                </c:pt>
                <c:pt idx="56">
                  <c:v>19</c:v>
                </c:pt>
                <c:pt idx="57">
                  <c:v>18</c:v>
                </c:pt>
                <c:pt idx="58">
                  <c:v>21</c:v>
                </c:pt>
                <c:pt idx="59">
                  <c:v>28</c:v>
                </c:pt>
                <c:pt idx="60">
                  <c:v>34</c:v>
                </c:pt>
                <c:pt idx="61">
                  <c:v>53</c:v>
                </c:pt>
                <c:pt idx="62">
                  <c:v>45</c:v>
                </c:pt>
                <c:pt idx="63">
                  <c:v>52</c:v>
                </c:pt>
                <c:pt idx="64">
                  <c:v>61</c:v>
                </c:pt>
                <c:pt idx="65">
                  <c:v>42.999999999999943</c:v>
                </c:pt>
                <c:pt idx="66">
                  <c:v>46.000000000000057</c:v>
                </c:pt>
                <c:pt idx="67">
                  <c:v>41</c:v>
                </c:pt>
                <c:pt idx="68">
                  <c:v>53</c:v>
                </c:pt>
                <c:pt idx="69">
                  <c:v>66</c:v>
                </c:pt>
                <c:pt idx="70">
                  <c:v>50</c:v>
                </c:pt>
                <c:pt idx="71">
                  <c:v>45.999999999999886</c:v>
                </c:pt>
                <c:pt idx="72">
                  <c:v>46.000000000000114</c:v>
                </c:pt>
                <c:pt idx="73">
                  <c:v>39</c:v>
                </c:pt>
                <c:pt idx="74">
                  <c:v>37</c:v>
                </c:pt>
                <c:pt idx="75">
                  <c:v>55</c:v>
                </c:pt>
                <c:pt idx="76">
                  <c:v>52</c:v>
                </c:pt>
                <c:pt idx="77">
                  <c:v>42</c:v>
                </c:pt>
                <c:pt idx="78">
                  <c:v>63</c:v>
                </c:pt>
                <c:pt idx="79">
                  <c:v>38</c:v>
                </c:pt>
                <c:pt idx="80">
                  <c:v>30</c:v>
                </c:pt>
                <c:pt idx="81">
                  <c:v>51</c:v>
                </c:pt>
                <c:pt idx="82">
                  <c:v>57</c:v>
                </c:pt>
                <c:pt idx="83">
                  <c:v>27</c:v>
                </c:pt>
                <c:pt idx="84">
                  <c:v>51</c:v>
                </c:pt>
                <c:pt idx="85">
                  <c:v>48</c:v>
                </c:pt>
                <c:pt idx="86">
                  <c:v>39</c:v>
                </c:pt>
                <c:pt idx="87">
                  <c:v>61</c:v>
                </c:pt>
                <c:pt idx="88">
                  <c:v>65</c:v>
                </c:pt>
                <c:pt idx="89">
                  <c:v>46</c:v>
                </c:pt>
                <c:pt idx="90">
                  <c:v>58</c:v>
                </c:pt>
                <c:pt idx="91">
                  <c:v>66.999999999999773</c:v>
                </c:pt>
                <c:pt idx="92">
                  <c:v>39.000000000000227</c:v>
                </c:pt>
                <c:pt idx="93">
                  <c:v>46</c:v>
                </c:pt>
                <c:pt idx="94">
                  <c:v>69</c:v>
                </c:pt>
                <c:pt idx="95">
                  <c:v>98</c:v>
                </c:pt>
                <c:pt idx="96">
                  <c:v>68</c:v>
                </c:pt>
                <c:pt idx="97">
                  <c:v>81</c:v>
                </c:pt>
                <c:pt idx="98">
                  <c:v>68</c:v>
                </c:pt>
                <c:pt idx="99">
                  <c:v>69</c:v>
                </c:pt>
                <c:pt idx="100">
                  <c:v>54</c:v>
                </c:pt>
                <c:pt idx="101">
                  <c:v>52</c:v>
                </c:pt>
                <c:pt idx="102">
                  <c:v>100</c:v>
                </c:pt>
                <c:pt idx="103">
                  <c:v>71</c:v>
                </c:pt>
                <c:pt idx="104">
                  <c:v>62</c:v>
                </c:pt>
                <c:pt idx="105">
                  <c:v>86</c:v>
                </c:pt>
                <c:pt idx="106">
                  <c:v>51</c:v>
                </c:pt>
                <c:pt idx="107">
                  <c:v>73</c:v>
                </c:pt>
                <c:pt idx="108">
                  <c:v>75</c:v>
                </c:pt>
                <c:pt idx="109">
                  <c:v>84.000000000000455</c:v>
                </c:pt>
                <c:pt idx="110">
                  <c:v>104.99999999999955</c:v>
                </c:pt>
                <c:pt idx="111">
                  <c:v>89</c:v>
                </c:pt>
                <c:pt idx="112">
                  <c:v>73</c:v>
                </c:pt>
                <c:pt idx="113">
                  <c:v>98.000000000000455</c:v>
                </c:pt>
                <c:pt idx="114">
                  <c:v>124.99999999999955</c:v>
                </c:pt>
                <c:pt idx="115">
                  <c:v>113</c:v>
                </c:pt>
                <c:pt idx="116">
                  <c:v>108</c:v>
                </c:pt>
                <c:pt idx="117">
                  <c:v>93</c:v>
                </c:pt>
                <c:pt idx="118">
                  <c:v>131</c:v>
                </c:pt>
                <c:pt idx="119">
                  <c:v>147</c:v>
                </c:pt>
                <c:pt idx="120">
                  <c:v>153</c:v>
                </c:pt>
                <c:pt idx="121">
                  <c:v>124</c:v>
                </c:pt>
                <c:pt idx="122">
                  <c:v>151</c:v>
                </c:pt>
                <c:pt idx="123">
                  <c:v>107</c:v>
                </c:pt>
                <c:pt idx="124">
                  <c:v>156</c:v>
                </c:pt>
                <c:pt idx="125">
                  <c:v>159</c:v>
                </c:pt>
                <c:pt idx="126">
                  <c:v>140</c:v>
                </c:pt>
                <c:pt idx="127">
                  <c:v>133</c:v>
                </c:pt>
                <c:pt idx="128">
                  <c:v>175</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numCache>
            </c:numRef>
          </c:val>
          <c:smooth val="0"/>
          <c:extLst>
            <c:ext xmlns:c16="http://schemas.microsoft.com/office/drawing/2014/chart" uri="{C3380CC4-5D6E-409C-BE32-E72D297353CC}">
              <c16:uniqueId val="{00000001-8178-49F2-84AB-555CC8620572}"/>
            </c:ext>
          </c:extLst>
        </c:ser>
        <c:dLbls>
          <c:showLegendKey val="0"/>
          <c:showVal val="0"/>
          <c:showCatName val="0"/>
          <c:showSerName val="0"/>
          <c:showPercent val="0"/>
          <c:showBubbleSize val="0"/>
        </c:dLbls>
        <c:smooth val="0"/>
        <c:axId val="1265889952"/>
        <c:axId val="1265891920"/>
      </c:lineChart>
      <c:dateAx>
        <c:axId val="12658899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5891920"/>
        <c:crosses val="autoZero"/>
        <c:auto val="1"/>
        <c:lblOffset val="100"/>
        <c:baseTimeUnit val="days"/>
        <c:majorUnit val="1"/>
        <c:majorTimeUnit val="months"/>
      </c:dateAx>
      <c:valAx>
        <c:axId val="1265891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EIOPA Risk-free Yield Curve, EUR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5"/>
          <c:order val="0"/>
          <c:tx>
            <c:strRef>
              <c:f>EUR!$B$4</c:f>
              <c:strCache>
                <c:ptCount val="1"/>
                <c:pt idx="0">
                  <c:v>31/12/2018</c:v>
                </c:pt>
              </c:strCache>
            </c:strRef>
          </c:tx>
          <c:spPr>
            <a:ln w="28575" cap="rnd">
              <a:solidFill>
                <a:schemeClr val="accent6"/>
              </a:solidFill>
              <a:round/>
            </a:ln>
            <a:effectLst/>
          </c:spPr>
          <c:marker>
            <c:symbol val="none"/>
          </c:marker>
          <c:val>
            <c:numRef>
              <c:f>EUR!$B$5:$B$44</c:f>
              <c:numCache>
                <c:formatCode>0.00%</c:formatCode>
                <c:ptCount val="40"/>
                <c:pt idx="0">
                  <c:v>-3.3300000000000001E-3</c:v>
                </c:pt>
                <c:pt idx="1">
                  <c:v>-2.7499999999999998E-3</c:v>
                </c:pt>
                <c:pt idx="2">
                  <c:v>-1.7700000000000001E-3</c:v>
                </c:pt>
                <c:pt idx="3">
                  <c:v>-4.6000000000000001E-4</c:v>
                </c:pt>
                <c:pt idx="4">
                  <c:v>9.8999999999999999E-4</c:v>
                </c:pt>
                <c:pt idx="5">
                  <c:v>2.3800000000000002E-3</c:v>
                </c:pt>
                <c:pt idx="6">
                  <c:v>3.7200000000000002E-3</c:v>
                </c:pt>
                <c:pt idx="7">
                  <c:v>4.9899999999999996E-3</c:v>
                </c:pt>
                <c:pt idx="8">
                  <c:v>6.1799999999999997E-3</c:v>
                </c:pt>
                <c:pt idx="9">
                  <c:v>7.26E-3</c:v>
                </c:pt>
                <c:pt idx="10">
                  <c:v>8.2199999999999999E-3</c:v>
                </c:pt>
                <c:pt idx="11">
                  <c:v>9.0900000000000009E-3</c:v>
                </c:pt>
                <c:pt idx="12">
                  <c:v>9.8700000000000003E-3</c:v>
                </c:pt>
                <c:pt idx="13">
                  <c:v>1.0540000000000001E-2</c:v>
                </c:pt>
                <c:pt idx="14">
                  <c:v>1.1050000000000001E-2</c:v>
                </c:pt>
                <c:pt idx="15">
                  <c:v>1.1429999999999999E-2</c:v>
                </c:pt>
                <c:pt idx="16">
                  <c:v>1.1730000000000001E-2</c:v>
                </c:pt>
                <c:pt idx="17">
                  <c:v>1.2019999999999999E-2</c:v>
                </c:pt>
                <c:pt idx="18">
                  <c:v>1.235E-2</c:v>
                </c:pt>
                <c:pt idx="19">
                  <c:v>1.2749999999999999E-2</c:v>
                </c:pt>
                <c:pt idx="20">
                  <c:v>1.3220000000000001E-2</c:v>
                </c:pt>
                <c:pt idx="21">
                  <c:v>1.376E-2</c:v>
                </c:pt>
                <c:pt idx="22">
                  <c:v>1.434E-2</c:v>
                </c:pt>
                <c:pt idx="23">
                  <c:v>1.494E-2</c:v>
                </c:pt>
                <c:pt idx="24">
                  <c:v>1.555E-2</c:v>
                </c:pt>
                <c:pt idx="25">
                  <c:v>1.617E-2</c:v>
                </c:pt>
                <c:pt idx="26">
                  <c:v>1.678E-2</c:v>
                </c:pt>
                <c:pt idx="27">
                  <c:v>1.738E-2</c:v>
                </c:pt>
                <c:pt idx="28">
                  <c:v>1.797E-2</c:v>
                </c:pt>
                <c:pt idx="29">
                  <c:v>1.8540000000000001E-2</c:v>
                </c:pt>
                <c:pt idx="30">
                  <c:v>1.9099999999999999E-2</c:v>
                </c:pt>
                <c:pt idx="31">
                  <c:v>1.9640000000000001E-2</c:v>
                </c:pt>
                <c:pt idx="32">
                  <c:v>2.0160000000000001E-2</c:v>
                </c:pt>
                <c:pt idx="33">
                  <c:v>2.0660000000000001E-2</c:v>
                </c:pt>
                <c:pt idx="34">
                  <c:v>2.1149999999999999E-2</c:v>
                </c:pt>
                <c:pt idx="35">
                  <c:v>2.162E-2</c:v>
                </c:pt>
                <c:pt idx="36">
                  <c:v>2.2069999999999999E-2</c:v>
                </c:pt>
                <c:pt idx="37">
                  <c:v>2.2499999999999999E-2</c:v>
                </c:pt>
                <c:pt idx="38">
                  <c:v>2.2919999999999999E-2</c:v>
                </c:pt>
                <c:pt idx="39">
                  <c:v>2.332E-2</c:v>
                </c:pt>
              </c:numCache>
            </c:numRef>
          </c:val>
          <c:smooth val="0"/>
          <c:extLst>
            <c:ext xmlns:c16="http://schemas.microsoft.com/office/drawing/2014/chart" uri="{C3380CC4-5D6E-409C-BE32-E72D297353CC}">
              <c16:uniqueId val="{00000000-E5FE-416C-A66F-40A7CDEF9D95}"/>
            </c:ext>
          </c:extLst>
        </c:ser>
        <c:ser>
          <c:idx val="1"/>
          <c:order val="1"/>
          <c:tx>
            <c:strRef>
              <c:f>EUR!$D$4</c:f>
              <c:strCache>
                <c:ptCount val="1"/>
                <c:pt idx="0">
                  <c:v>31/12/2019</c:v>
                </c:pt>
              </c:strCache>
            </c:strRef>
          </c:tx>
          <c:spPr>
            <a:ln w="28575" cap="rnd">
              <a:solidFill>
                <a:schemeClr val="accent2"/>
              </a:solidFill>
              <a:round/>
            </a:ln>
            <a:effectLst/>
          </c:spPr>
          <c:marker>
            <c:symbol val="none"/>
          </c:marker>
          <c:cat>
            <c:numRef>
              <c:f>EUR!$A$5:$A$44</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EUR!$D$5:$D$44</c:f>
              <c:numCache>
                <c:formatCode>0.00%</c:formatCode>
                <c:ptCount val="40"/>
                <c:pt idx="0">
                  <c:v>-4.2100000000000002E-3</c:v>
                </c:pt>
                <c:pt idx="1">
                  <c:v>-3.9100000000000003E-3</c:v>
                </c:pt>
                <c:pt idx="2">
                  <c:v>-3.3800000000000002E-3</c:v>
                </c:pt>
                <c:pt idx="3">
                  <c:v>-2.8500000000000001E-3</c:v>
                </c:pt>
                <c:pt idx="4">
                  <c:v>-2.2899999999999999E-3</c:v>
                </c:pt>
                <c:pt idx="5">
                  <c:v>-1.64E-3</c:v>
                </c:pt>
                <c:pt idx="6">
                  <c:v>-8.4000000000000003E-4</c:v>
                </c:pt>
                <c:pt idx="7">
                  <c:v>-1.8000000000000001E-4</c:v>
                </c:pt>
                <c:pt idx="8">
                  <c:v>4.6999999999999999E-4</c:v>
                </c:pt>
                <c:pt idx="9">
                  <c:v>1.1299999999999999E-3</c:v>
                </c:pt>
                <c:pt idx="10">
                  <c:v>1.64E-3</c:v>
                </c:pt>
                <c:pt idx="11">
                  <c:v>2.1299999999999999E-3</c:v>
                </c:pt>
                <c:pt idx="12">
                  <c:v>2.6800000000000001E-3</c:v>
                </c:pt>
                <c:pt idx="13">
                  <c:v>3.2100000000000002E-3</c:v>
                </c:pt>
                <c:pt idx="14">
                  <c:v>3.62E-3</c:v>
                </c:pt>
                <c:pt idx="15">
                  <c:v>3.8899999999999998E-3</c:v>
                </c:pt>
                <c:pt idx="16">
                  <c:v>4.0899999999999999E-3</c:v>
                </c:pt>
                <c:pt idx="17">
                  <c:v>4.3099999999999996E-3</c:v>
                </c:pt>
                <c:pt idx="18">
                  <c:v>4.5999999999999999E-3</c:v>
                </c:pt>
                <c:pt idx="19">
                  <c:v>5.0000000000000001E-3</c:v>
                </c:pt>
                <c:pt idx="20">
                  <c:v>5.5300000000000002E-3</c:v>
                </c:pt>
                <c:pt idx="21">
                  <c:v>6.1599999999999997E-3</c:v>
                </c:pt>
                <c:pt idx="22">
                  <c:v>6.8500000000000002E-3</c:v>
                </c:pt>
                <c:pt idx="23">
                  <c:v>7.5799999999999999E-3</c:v>
                </c:pt>
                <c:pt idx="24">
                  <c:v>8.3300000000000006E-3</c:v>
                </c:pt>
                <c:pt idx="25">
                  <c:v>9.0799999999999995E-3</c:v>
                </c:pt>
                <c:pt idx="26">
                  <c:v>9.8300000000000002E-3</c:v>
                </c:pt>
                <c:pt idx="27">
                  <c:v>1.057E-2</c:v>
                </c:pt>
                <c:pt idx="28">
                  <c:v>1.1299999999999999E-2</c:v>
                </c:pt>
                <c:pt idx="29">
                  <c:v>1.201E-2</c:v>
                </c:pt>
                <c:pt idx="30">
                  <c:v>1.2699999999999999E-2</c:v>
                </c:pt>
                <c:pt idx="31">
                  <c:v>1.336E-2</c:v>
                </c:pt>
                <c:pt idx="32">
                  <c:v>1.401E-2</c:v>
                </c:pt>
                <c:pt idx="33">
                  <c:v>1.4630000000000001E-2</c:v>
                </c:pt>
                <c:pt idx="34">
                  <c:v>1.523E-2</c:v>
                </c:pt>
                <c:pt idx="35">
                  <c:v>1.5810000000000001E-2</c:v>
                </c:pt>
                <c:pt idx="36">
                  <c:v>1.6369999999999999E-2</c:v>
                </c:pt>
                <c:pt idx="37">
                  <c:v>1.6899999999999998E-2</c:v>
                </c:pt>
                <c:pt idx="38">
                  <c:v>1.7420000000000001E-2</c:v>
                </c:pt>
                <c:pt idx="39">
                  <c:v>1.7909999999999999E-2</c:v>
                </c:pt>
              </c:numCache>
            </c:numRef>
          </c:val>
          <c:smooth val="0"/>
          <c:extLst>
            <c:ext xmlns:c16="http://schemas.microsoft.com/office/drawing/2014/chart" uri="{C3380CC4-5D6E-409C-BE32-E72D297353CC}">
              <c16:uniqueId val="{00000002-E5FE-416C-A66F-40A7CDEF9D95}"/>
            </c:ext>
          </c:extLst>
        </c:ser>
        <c:dLbls>
          <c:showLegendKey val="0"/>
          <c:showVal val="0"/>
          <c:showCatName val="0"/>
          <c:showSerName val="0"/>
          <c:showPercent val="0"/>
          <c:showBubbleSize val="0"/>
        </c:dLbls>
        <c:smooth val="0"/>
        <c:axId val="965807720"/>
        <c:axId val="965806080"/>
        <c:extLst>
          <c:ext xmlns:c15="http://schemas.microsoft.com/office/drawing/2012/chart" uri="{02D57815-91ED-43cb-92C2-25804820EDAC}">
            <c15:filteredLineSeries>
              <c15:ser>
                <c:idx val="0"/>
                <c:order val="2"/>
                <c:tx>
                  <c:strRef>
                    <c:extLst>
                      <c:ext uri="{02D57815-91ED-43cb-92C2-25804820EDAC}">
                        <c15:formulaRef>
                          <c15:sqref>EUR!$E$4</c15:sqref>
                        </c15:formulaRef>
                      </c:ext>
                    </c:extLst>
                    <c:strCache>
                      <c:ptCount val="1"/>
                      <c:pt idx="0">
                        <c:v>31/01/2020</c:v>
                      </c:pt>
                    </c:strCache>
                  </c:strRef>
                </c:tx>
                <c:spPr>
                  <a:ln w="28575" cap="rnd">
                    <a:solidFill>
                      <a:schemeClr val="accent1"/>
                    </a:solidFill>
                    <a:round/>
                  </a:ln>
                  <a:effectLst/>
                </c:spPr>
                <c:marker>
                  <c:symbol val="none"/>
                </c:marker>
                <c:cat>
                  <c:numRef>
                    <c:extLst>
                      <c:ext uri="{02D57815-91ED-43cb-92C2-25804820EDAC}">
                        <c15:formulaRef>
                          <c15:sqref>EUR!$A$5:$A$44</c15:sqref>
                        </c15:formulaRef>
                      </c:ext>
                    </c:extLst>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extLst>
                      <c:ext uri="{02D57815-91ED-43cb-92C2-25804820EDAC}">
                        <c15:formulaRef>
                          <c15:sqref>EUR!$E$5:$E$44</c15:sqref>
                        </c15:formulaRef>
                      </c:ext>
                    </c:extLst>
                    <c:numCache>
                      <c:formatCode>0.00%</c:formatCode>
                      <c:ptCount val="40"/>
                      <c:pt idx="0">
                        <c:v>-4.6699999999999997E-3</c:v>
                      </c:pt>
                      <c:pt idx="1">
                        <c:v>-4.7200000000000002E-3</c:v>
                      </c:pt>
                      <c:pt idx="2">
                        <c:v>-4.5799999999999999E-3</c:v>
                      </c:pt>
                      <c:pt idx="3">
                        <c:v>-4.2900000000000004E-3</c:v>
                      </c:pt>
                      <c:pt idx="4">
                        <c:v>-3.98E-3</c:v>
                      </c:pt>
                      <c:pt idx="5">
                        <c:v>-3.5799999999999998E-3</c:v>
                      </c:pt>
                      <c:pt idx="6">
                        <c:v>-3.1199999999999999E-3</c:v>
                      </c:pt>
                      <c:pt idx="7">
                        <c:v>-2.6199999999999999E-3</c:v>
                      </c:pt>
                      <c:pt idx="8">
                        <c:v>-2.2399999999999998E-3</c:v>
                      </c:pt>
                      <c:pt idx="9">
                        <c:v>-1.5499999999999999E-3</c:v>
                      </c:pt>
                      <c:pt idx="10">
                        <c:v>-1.1800000000000001E-3</c:v>
                      </c:pt>
                      <c:pt idx="11">
                        <c:v>-6.9999999999999999E-4</c:v>
                      </c:pt>
                      <c:pt idx="12">
                        <c:v>-2.2000000000000001E-4</c:v>
                      </c:pt>
                      <c:pt idx="13">
                        <c:v>2.3000000000000001E-4</c:v>
                      </c:pt>
                      <c:pt idx="14">
                        <c:v>7.9000000000000001E-4</c:v>
                      </c:pt>
                      <c:pt idx="15">
                        <c:v>1.15E-3</c:v>
                      </c:pt>
                      <c:pt idx="16">
                        <c:v>1.3500000000000001E-3</c:v>
                      </c:pt>
                      <c:pt idx="17">
                        <c:v>1.5200000000000001E-3</c:v>
                      </c:pt>
                      <c:pt idx="18">
                        <c:v>1.75E-3</c:v>
                      </c:pt>
                      <c:pt idx="19">
                        <c:v>2.0999999999999999E-3</c:v>
                      </c:pt>
                      <c:pt idx="20">
                        <c:v>2.5999999999999999E-3</c:v>
                      </c:pt>
                      <c:pt idx="21">
                        <c:v>3.2200000000000002E-3</c:v>
                      </c:pt>
                      <c:pt idx="22">
                        <c:v>3.9100000000000003E-3</c:v>
                      </c:pt>
                      <c:pt idx="23">
                        <c:v>4.6499999999999996E-3</c:v>
                      </c:pt>
                      <c:pt idx="24">
                        <c:v>5.4200000000000003E-3</c:v>
                      </c:pt>
                      <c:pt idx="25">
                        <c:v>6.1999999999999998E-3</c:v>
                      </c:pt>
                      <c:pt idx="26">
                        <c:v>6.9699999999999996E-3</c:v>
                      </c:pt>
                      <c:pt idx="27">
                        <c:v>7.7400000000000004E-3</c:v>
                      </c:pt>
                      <c:pt idx="28">
                        <c:v>8.5000000000000006E-3</c:v>
                      </c:pt>
                      <c:pt idx="29">
                        <c:v>9.2399999999999999E-3</c:v>
                      </c:pt>
                      <c:pt idx="30">
                        <c:v>9.9600000000000001E-3</c:v>
                      </c:pt>
                      <c:pt idx="31">
                        <c:v>1.065E-2</c:v>
                      </c:pt>
                      <c:pt idx="32">
                        <c:v>1.133E-2</c:v>
                      </c:pt>
                      <c:pt idx="33">
                        <c:v>1.1979999999999999E-2</c:v>
                      </c:pt>
                      <c:pt idx="34">
                        <c:v>1.261E-2</c:v>
                      </c:pt>
                      <c:pt idx="35">
                        <c:v>1.321E-2</c:v>
                      </c:pt>
                      <c:pt idx="36">
                        <c:v>1.38E-2</c:v>
                      </c:pt>
                      <c:pt idx="37">
                        <c:v>1.436E-2</c:v>
                      </c:pt>
                      <c:pt idx="38">
                        <c:v>1.49E-2</c:v>
                      </c:pt>
                      <c:pt idx="39">
                        <c:v>1.541E-2</c:v>
                      </c:pt>
                    </c:numCache>
                  </c:numRef>
                </c:val>
                <c:smooth val="0"/>
                <c:extLst>
                  <c:ext xmlns:c16="http://schemas.microsoft.com/office/drawing/2014/chart" uri="{C3380CC4-5D6E-409C-BE32-E72D297353CC}">
                    <c16:uniqueId val="{00000005-E5FE-416C-A66F-40A7CDEF9D95}"/>
                  </c:ext>
                </c:extLst>
              </c15:ser>
            </c15:filteredLineSeries>
          </c:ext>
        </c:extLst>
      </c:lineChart>
      <c:catAx>
        <c:axId val="965807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806080"/>
        <c:crosses val="autoZero"/>
        <c:auto val="1"/>
        <c:lblAlgn val="ctr"/>
        <c:lblOffset val="100"/>
        <c:tickLblSkip val="2"/>
        <c:noMultiLvlLbl val="0"/>
      </c:catAx>
      <c:valAx>
        <c:axId val="96580608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80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EIOPA Risk-free Yield Curve, EUR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5"/>
          <c:order val="0"/>
          <c:tx>
            <c:strRef>
              <c:f>EUR!$B$4</c:f>
              <c:strCache>
                <c:ptCount val="1"/>
                <c:pt idx="0">
                  <c:v>31/12/2018</c:v>
                </c:pt>
              </c:strCache>
            </c:strRef>
          </c:tx>
          <c:spPr>
            <a:ln w="28575" cap="rnd">
              <a:solidFill>
                <a:schemeClr val="accent6"/>
              </a:solidFill>
              <a:round/>
            </a:ln>
            <a:effectLst/>
          </c:spPr>
          <c:marker>
            <c:symbol val="none"/>
          </c:marker>
          <c:val>
            <c:numRef>
              <c:f>EUR!$B$5:$B$44</c:f>
              <c:numCache>
                <c:formatCode>0.00%</c:formatCode>
                <c:ptCount val="40"/>
                <c:pt idx="0">
                  <c:v>-3.3300000000000001E-3</c:v>
                </c:pt>
                <c:pt idx="1">
                  <c:v>-2.7499999999999998E-3</c:v>
                </c:pt>
                <c:pt idx="2">
                  <c:v>-1.7700000000000001E-3</c:v>
                </c:pt>
                <c:pt idx="3">
                  <c:v>-4.6000000000000001E-4</c:v>
                </c:pt>
                <c:pt idx="4">
                  <c:v>9.8999999999999999E-4</c:v>
                </c:pt>
                <c:pt idx="5">
                  <c:v>2.3800000000000002E-3</c:v>
                </c:pt>
                <c:pt idx="6">
                  <c:v>3.7200000000000002E-3</c:v>
                </c:pt>
                <c:pt idx="7">
                  <c:v>4.9899999999999996E-3</c:v>
                </c:pt>
                <c:pt idx="8">
                  <c:v>6.1799999999999997E-3</c:v>
                </c:pt>
                <c:pt idx="9">
                  <c:v>7.26E-3</c:v>
                </c:pt>
                <c:pt idx="10">
                  <c:v>8.2199999999999999E-3</c:v>
                </c:pt>
                <c:pt idx="11">
                  <c:v>9.0900000000000009E-3</c:v>
                </c:pt>
                <c:pt idx="12">
                  <c:v>9.8700000000000003E-3</c:v>
                </c:pt>
                <c:pt idx="13">
                  <c:v>1.0540000000000001E-2</c:v>
                </c:pt>
                <c:pt idx="14">
                  <c:v>1.1050000000000001E-2</c:v>
                </c:pt>
                <c:pt idx="15">
                  <c:v>1.1429999999999999E-2</c:v>
                </c:pt>
                <c:pt idx="16">
                  <c:v>1.1730000000000001E-2</c:v>
                </c:pt>
                <c:pt idx="17">
                  <c:v>1.2019999999999999E-2</c:v>
                </c:pt>
                <c:pt idx="18">
                  <c:v>1.235E-2</c:v>
                </c:pt>
                <c:pt idx="19">
                  <c:v>1.2749999999999999E-2</c:v>
                </c:pt>
                <c:pt idx="20">
                  <c:v>1.3220000000000001E-2</c:v>
                </c:pt>
                <c:pt idx="21">
                  <c:v>1.376E-2</c:v>
                </c:pt>
                <c:pt idx="22">
                  <c:v>1.434E-2</c:v>
                </c:pt>
                <c:pt idx="23">
                  <c:v>1.494E-2</c:v>
                </c:pt>
                <c:pt idx="24">
                  <c:v>1.555E-2</c:v>
                </c:pt>
                <c:pt idx="25">
                  <c:v>1.617E-2</c:v>
                </c:pt>
                <c:pt idx="26">
                  <c:v>1.678E-2</c:v>
                </c:pt>
                <c:pt idx="27">
                  <c:v>1.738E-2</c:v>
                </c:pt>
                <c:pt idx="28">
                  <c:v>1.797E-2</c:v>
                </c:pt>
                <c:pt idx="29">
                  <c:v>1.8540000000000001E-2</c:v>
                </c:pt>
                <c:pt idx="30">
                  <c:v>1.9099999999999999E-2</c:v>
                </c:pt>
                <c:pt idx="31">
                  <c:v>1.9640000000000001E-2</c:v>
                </c:pt>
                <c:pt idx="32">
                  <c:v>2.0160000000000001E-2</c:v>
                </c:pt>
                <c:pt idx="33">
                  <c:v>2.0660000000000001E-2</c:v>
                </c:pt>
                <c:pt idx="34">
                  <c:v>2.1149999999999999E-2</c:v>
                </c:pt>
                <c:pt idx="35">
                  <c:v>2.162E-2</c:v>
                </c:pt>
                <c:pt idx="36">
                  <c:v>2.2069999999999999E-2</c:v>
                </c:pt>
                <c:pt idx="37">
                  <c:v>2.2499999999999999E-2</c:v>
                </c:pt>
                <c:pt idx="38">
                  <c:v>2.2919999999999999E-2</c:v>
                </c:pt>
                <c:pt idx="39">
                  <c:v>2.332E-2</c:v>
                </c:pt>
              </c:numCache>
            </c:numRef>
          </c:val>
          <c:smooth val="0"/>
          <c:extLst>
            <c:ext xmlns:c16="http://schemas.microsoft.com/office/drawing/2014/chart" uri="{C3380CC4-5D6E-409C-BE32-E72D297353CC}">
              <c16:uniqueId val="{00000000-E5FE-416C-A66F-40A7CDEF9D95}"/>
            </c:ext>
          </c:extLst>
        </c:ser>
        <c:ser>
          <c:idx val="4"/>
          <c:order val="1"/>
          <c:tx>
            <c:strRef>
              <c:f>EUR!$C$4</c:f>
              <c:strCache>
                <c:ptCount val="1"/>
                <c:pt idx="0">
                  <c:v>30/09/2019</c:v>
                </c:pt>
              </c:strCache>
            </c:strRef>
          </c:tx>
          <c:spPr>
            <a:ln w="28575" cap="rnd">
              <a:solidFill>
                <a:schemeClr val="accent5"/>
              </a:solidFill>
              <a:round/>
            </a:ln>
            <a:effectLst/>
          </c:spPr>
          <c:marker>
            <c:symbol val="none"/>
          </c:marker>
          <c:val>
            <c:numRef>
              <c:f>EUR!$C$5:$C$44</c:f>
              <c:numCache>
                <c:formatCode>0.00%</c:formatCode>
                <c:ptCount val="40"/>
                <c:pt idx="0">
                  <c:v>-5.2500000000000003E-3</c:v>
                </c:pt>
                <c:pt idx="1">
                  <c:v>-5.5300000000000002E-3</c:v>
                </c:pt>
                <c:pt idx="2">
                  <c:v>-5.5900000000000004E-3</c:v>
                </c:pt>
                <c:pt idx="3">
                  <c:v>-5.3400000000000001E-3</c:v>
                </c:pt>
                <c:pt idx="4">
                  <c:v>-5.0499999999999998E-3</c:v>
                </c:pt>
                <c:pt idx="5">
                  <c:v>-4.6699999999999997E-3</c:v>
                </c:pt>
                <c:pt idx="6">
                  <c:v>-4.1999999999999997E-3</c:v>
                </c:pt>
                <c:pt idx="7">
                  <c:v>-3.6600000000000001E-3</c:v>
                </c:pt>
                <c:pt idx="8">
                  <c:v>-3.0899999999999999E-3</c:v>
                </c:pt>
                <c:pt idx="9">
                  <c:v>-2.5400000000000002E-3</c:v>
                </c:pt>
                <c:pt idx="10">
                  <c:v>-2.0200000000000001E-3</c:v>
                </c:pt>
                <c:pt idx="11">
                  <c:v>-1.5E-3</c:v>
                </c:pt>
                <c:pt idx="12">
                  <c:v>-9.8999999999999999E-4</c:v>
                </c:pt>
                <c:pt idx="13">
                  <c:v>-5.5000000000000003E-4</c:v>
                </c:pt>
                <c:pt idx="14">
                  <c:v>-2.4000000000000001E-4</c:v>
                </c:pt>
                <c:pt idx="15">
                  <c:v>-6.9999999999999994E-5</c:v>
                </c:pt>
                <c:pt idx="16">
                  <c:v>6.0000000000000002E-5</c:v>
                </c:pt>
                <c:pt idx="17">
                  <c:v>2.3000000000000001E-4</c:v>
                </c:pt>
                <c:pt idx="18">
                  <c:v>5.0000000000000001E-4</c:v>
                </c:pt>
                <c:pt idx="19">
                  <c:v>9.2000000000000003E-4</c:v>
                </c:pt>
                <c:pt idx="20">
                  <c:v>1.49E-3</c:v>
                </c:pt>
                <c:pt idx="21">
                  <c:v>2.1900000000000001E-3</c:v>
                </c:pt>
                <c:pt idx="22">
                  <c:v>2.9499999999999999E-3</c:v>
                </c:pt>
                <c:pt idx="23">
                  <c:v>3.7699999999999999E-3</c:v>
                </c:pt>
                <c:pt idx="24">
                  <c:v>4.6100000000000004E-3</c:v>
                </c:pt>
                <c:pt idx="25">
                  <c:v>5.45E-3</c:v>
                </c:pt>
                <c:pt idx="26">
                  <c:v>6.3E-3</c:v>
                </c:pt>
                <c:pt idx="27">
                  <c:v>7.1300000000000001E-3</c:v>
                </c:pt>
                <c:pt idx="28">
                  <c:v>7.9500000000000005E-3</c:v>
                </c:pt>
                <c:pt idx="29">
                  <c:v>8.7500000000000008E-3</c:v>
                </c:pt>
                <c:pt idx="30">
                  <c:v>9.5300000000000003E-3</c:v>
                </c:pt>
                <c:pt idx="31">
                  <c:v>1.0279999999999999E-2</c:v>
                </c:pt>
                <c:pt idx="32">
                  <c:v>1.1010000000000001E-2</c:v>
                </c:pt>
                <c:pt idx="33">
                  <c:v>1.171E-2</c:v>
                </c:pt>
                <c:pt idx="34">
                  <c:v>1.238E-2</c:v>
                </c:pt>
                <c:pt idx="35">
                  <c:v>1.303E-2</c:v>
                </c:pt>
                <c:pt idx="36">
                  <c:v>1.366E-2</c:v>
                </c:pt>
                <c:pt idx="37">
                  <c:v>1.426E-2</c:v>
                </c:pt>
                <c:pt idx="38">
                  <c:v>1.4840000000000001E-2</c:v>
                </c:pt>
                <c:pt idx="39">
                  <c:v>1.5389999999999999E-2</c:v>
                </c:pt>
              </c:numCache>
            </c:numRef>
          </c:val>
          <c:smooth val="0"/>
          <c:extLst>
            <c:ext xmlns:c16="http://schemas.microsoft.com/office/drawing/2014/chart" uri="{C3380CC4-5D6E-409C-BE32-E72D297353CC}">
              <c16:uniqueId val="{00000001-E5FE-416C-A66F-40A7CDEF9D95}"/>
            </c:ext>
          </c:extLst>
        </c:ser>
        <c:ser>
          <c:idx val="1"/>
          <c:order val="2"/>
          <c:tx>
            <c:strRef>
              <c:f>EUR!$D$4</c:f>
              <c:strCache>
                <c:ptCount val="1"/>
                <c:pt idx="0">
                  <c:v>31/12/2019</c:v>
                </c:pt>
              </c:strCache>
            </c:strRef>
          </c:tx>
          <c:spPr>
            <a:ln w="28575" cap="rnd">
              <a:solidFill>
                <a:schemeClr val="accent2"/>
              </a:solidFill>
              <a:round/>
            </a:ln>
            <a:effectLst/>
          </c:spPr>
          <c:marker>
            <c:symbol val="none"/>
          </c:marker>
          <c:cat>
            <c:numRef>
              <c:f>EUR!$A$5:$A$44</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EUR!$D$5:$D$44</c:f>
              <c:numCache>
                <c:formatCode>0.00%</c:formatCode>
                <c:ptCount val="40"/>
                <c:pt idx="0">
                  <c:v>-4.2100000000000002E-3</c:v>
                </c:pt>
                <c:pt idx="1">
                  <c:v>-3.9100000000000003E-3</c:v>
                </c:pt>
                <c:pt idx="2">
                  <c:v>-3.3800000000000002E-3</c:v>
                </c:pt>
                <c:pt idx="3">
                  <c:v>-2.8500000000000001E-3</c:v>
                </c:pt>
                <c:pt idx="4">
                  <c:v>-2.2899999999999999E-3</c:v>
                </c:pt>
                <c:pt idx="5">
                  <c:v>-1.64E-3</c:v>
                </c:pt>
                <c:pt idx="6">
                  <c:v>-8.4000000000000003E-4</c:v>
                </c:pt>
                <c:pt idx="7">
                  <c:v>-1.8000000000000001E-4</c:v>
                </c:pt>
                <c:pt idx="8">
                  <c:v>4.6999999999999999E-4</c:v>
                </c:pt>
                <c:pt idx="9">
                  <c:v>1.1299999999999999E-3</c:v>
                </c:pt>
                <c:pt idx="10">
                  <c:v>1.64E-3</c:v>
                </c:pt>
                <c:pt idx="11">
                  <c:v>2.1299999999999999E-3</c:v>
                </c:pt>
                <c:pt idx="12">
                  <c:v>2.6800000000000001E-3</c:v>
                </c:pt>
                <c:pt idx="13">
                  <c:v>3.2100000000000002E-3</c:v>
                </c:pt>
                <c:pt idx="14">
                  <c:v>3.62E-3</c:v>
                </c:pt>
                <c:pt idx="15">
                  <c:v>3.8899999999999998E-3</c:v>
                </c:pt>
                <c:pt idx="16">
                  <c:v>4.0899999999999999E-3</c:v>
                </c:pt>
                <c:pt idx="17">
                  <c:v>4.3099999999999996E-3</c:v>
                </c:pt>
                <c:pt idx="18">
                  <c:v>4.5999999999999999E-3</c:v>
                </c:pt>
                <c:pt idx="19">
                  <c:v>5.0000000000000001E-3</c:v>
                </c:pt>
                <c:pt idx="20">
                  <c:v>5.5300000000000002E-3</c:v>
                </c:pt>
                <c:pt idx="21">
                  <c:v>6.1599999999999997E-3</c:v>
                </c:pt>
                <c:pt idx="22">
                  <c:v>6.8500000000000002E-3</c:v>
                </c:pt>
                <c:pt idx="23">
                  <c:v>7.5799999999999999E-3</c:v>
                </c:pt>
                <c:pt idx="24">
                  <c:v>8.3300000000000006E-3</c:v>
                </c:pt>
                <c:pt idx="25">
                  <c:v>9.0799999999999995E-3</c:v>
                </c:pt>
                <c:pt idx="26">
                  <c:v>9.8300000000000002E-3</c:v>
                </c:pt>
                <c:pt idx="27">
                  <c:v>1.057E-2</c:v>
                </c:pt>
                <c:pt idx="28">
                  <c:v>1.1299999999999999E-2</c:v>
                </c:pt>
                <c:pt idx="29">
                  <c:v>1.201E-2</c:v>
                </c:pt>
                <c:pt idx="30">
                  <c:v>1.2699999999999999E-2</c:v>
                </c:pt>
                <c:pt idx="31">
                  <c:v>1.336E-2</c:v>
                </c:pt>
                <c:pt idx="32">
                  <c:v>1.401E-2</c:v>
                </c:pt>
                <c:pt idx="33">
                  <c:v>1.4630000000000001E-2</c:v>
                </c:pt>
                <c:pt idx="34">
                  <c:v>1.523E-2</c:v>
                </c:pt>
                <c:pt idx="35">
                  <c:v>1.5810000000000001E-2</c:v>
                </c:pt>
                <c:pt idx="36">
                  <c:v>1.6369999999999999E-2</c:v>
                </c:pt>
                <c:pt idx="37">
                  <c:v>1.6899999999999998E-2</c:v>
                </c:pt>
                <c:pt idx="38">
                  <c:v>1.7420000000000001E-2</c:v>
                </c:pt>
                <c:pt idx="39">
                  <c:v>1.7909999999999999E-2</c:v>
                </c:pt>
              </c:numCache>
            </c:numRef>
          </c:val>
          <c:smooth val="0"/>
          <c:extLst>
            <c:ext xmlns:c16="http://schemas.microsoft.com/office/drawing/2014/chart" uri="{C3380CC4-5D6E-409C-BE32-E72D297353CC}">
              <c16:uniqueId val="{00000002-E5FE-416C-A66F-40A7CDEF9D95}"/>
            </c:ext>
          </c:extLst>
        </c:ser>
        <c:dLbls>
          <c:showLegendKey val="0"/>
          <c:showVal val="0"/>
          <c:showCatName val="0"/>
          <c:showSerName val="0"/>
          <c:showPercent val="0"/>
          <c:showBubbleSize val="0"/>
        </c:dLbls>
        <c:smooth val="0"/>
        <c:axId val="965807720"/>
        <c:axId val="965806080"/>
        <c:extLst>
          <c:ext xmlns:c15="http://schemas.microsoft.com/office/drawing/2012/chart" uri="{02D57815-91ED-43cb-92C2-25804820EDAC}">
            <c15:filteredLineSeries>
              <c15:ser>
                <c:idx val="0"/>
                <c:order val="3"/>
                <c:tx>
                  <c:strRef>
                    <c:extLst>
                      <c:ext uri="{02D57815-91ED-43cb-92C2-25804820EDAC}">
                        <c15:formulaRef>
                          <c15:sqref>EUR!$E$4</c15:sqref>
                        </c15:formulaRef>
                      </c:ext>
                    </c:extLst>
                    <c:strCache>
                      <c:ptCount val="1"/>
                      <c:pt idx="0">
                        <c:v>31/01/2020</c:v>
                      </c:pt>
                    </c:strCache>
                  </c:strRef>
                </c:tx>
                <c:spPr>
                  <a:ln w="28575" cap="rnd">
                    <a:solidFill>
                      <a:schemeClr val="accent1"/>
                    </a:solidFill>
                    <a:round/>
                  </a:ln>
                  <a:effectLst/>
                </c:spPr>
                <c:marker>
                  <c:symbol val="none"/>
                </c:marker>
                <c:cat>
                  <c:numRef>
                    <c:extLst>
                      <c:ext uri="{02D57815-91ED-43cb-92C2-25804820EDAC}">
                        <c15:formulaRef>
                          <c15:sqref>EUR!$A$5:$A$44</c15:sqref>
                        </c15:formulaRef>
                      </c:ext>
                    </c:extLst>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extLst>
                      <c:ext uri="{02D57815-91ED-43cb-92C2-25804820EDAC}">
                        <c15:formulaRef>
                          <c15:sqref>EUR!$E$5:$E$44</c15:sqref>
                        </c15:formulaRef>
                      </c:ext>
                    </c:extLst>
                    <c:numCache>
                      <c:formatCode>0.00%</c:formatCode>
                      <c:ptCount val="40"/>
                      <c:pt idx="0">
                        <c:v>-4.6699999999999997E-3</c:v>
                      </c:pt>
                      <c:pt idx="1">
                        <c:v>-4.7200000000000002E-3</c:v>
                      </c:pt>
                      <c:pt idx="2">
                        <c:v>-4.5799999999999999E-3</c:v>
                      </c:pt>
                      <c:pt idx="3">
                        <c:v>-4.2900000000000004E-3</c:v>
                      </c:pt>
                      <c:pt idx="4">
                        <c:v>-3.98E-3</c:v>
                      </c:pt>
                      <c:pt idx="5">
                        <c:v>-3.5799999999999998E-3</c:v>
                      </c:pt>
                      <c:pt idx="6">
                        <c:v>-3.1199999999999999E-3</c:v>
                      </c:pt>
                      <c:pt idx="7">
                        <c:v>-2.6199999999999999E-3</c:v>
                      </c:pt>
                      <c:pt idx="8">
                        <c:v>-2.2399999999999998E-3</c:v>
                      </c:pt>
                      <c:pt idx="9">
                        <c:v>-1.5499999999999999E-3</c:v>
                      </c:pt>
                      <c:pt idx="10">
                        <c:v>-1.1800000000000001E-3</c:v>
                      </c:pt>
                      <c:pt idx="11">
                        <c:v>-6.9999999999999999E-4</c:v>
                      </c:pt>
                      <c:pt idx="12">
                        <c:v>-2.2000000000000001E-4</c:v>
                      </c:pt>
                      <c:pt idx="13">
                        <c:v>2.3000000000000001E-4</c:v>
                      </c:pt>
                      <c:pt idx="14">
                        <c:v>7.9000000000000001E-4</c:v>
                      </c:pt>
                      <c:pt idx="15">
                        <c:v>1.15E-3</c:v>
                      </c:pt>
                      <c:pt idx="16">
                        <c:v>1.3500000000000001E-3</c:v>
                      </c:pt>
                      <c:pt idx="17">
                        <c:v>1.5200000000000001E-3</c:v>
                      </c:pt>
                      <c:pt idx="18">
                        <c:v>1.75E-3</c:v>
                      </c:pt>
                      <c:pt idx="19">
                        <c:v>2.0999999999999999E-3</c:v>
                      </c:pt>
                      <c:pt idx="20">
                        <c:v>2.5999999999999999E-3</c:v>
                      </c:pt>
                      <c:pt idx="21">
                        <c:v>3.2200000000000002E-3</c:v>
                      </c:pt>
                      <c:pt idx="22">
                        <c:v>3.9100000000000003E-3</c:v>
                      </c:pt>
                      <c:pt idx="23">
                        <c:v>4.6499999999999996E-3</c:v>
                      </c:pt>
                      <c:pt idx="24">
                        <c:v>5.4200000000000003E-3</c:v>
                      </c:pt>
                      <c:pt idx="25">
                        <c:v>6.1999999999999998E-3</c:v>
                      </c:pt>
                      <c:pt idx="26">
                        <c:v>6.9699999999999996E-3</c:v>
                      </c:pt>
                      <c:pt idx="27">
                        <c:v>7.7400000000000004E-3</c:v>
                      </c:pt>
                      <c:pt idx="28">
                        <c:v>8.5000000000000006E-3</c:v>
                      </c:pt>
                      <c:pt idx="29">
                        <c:v>9.2399999999999999E-3</c:v>
                      </c:pt>
                      <c:pt idx="30">
                        <c:v>9.9600000000000001E-3</c:v>
                      </c:pt>
                      <c:pt idx="31">
                        <c:v>1.065E-2</c:v>
                      </c:pt>
                      <c:pt idx="32">
                        <c:v>1.133E-2</c:v>
                      </c:pt>
                      <c:pt idx="33">
                        <c:v>1.1979999999999999E-2</c:v>
                      </c:pt>
                      <c:pt idx="34">
                        <c:v>1.261E-2</c:v>
                      </c:pt>
                      <c:pt idx="35">
                        <c:v>1.321E-2</c:v>
                      </c:pt>
                      <c:pt idx="36">
                        <c:v>1.38E-2</c:v>
                      </c:pt>
                      <c:pt idx="37">
                        <c:v>1.436E-2</c:v>
                      </c:pt>
                      <c:pt idx="38">
                        <c:v>1.49E-2</c:v>
                      </c:pt>
                      <c:pt idx="39">
                        <c:v>1.541E-2</c:v>
                      </c:pt>
                    </c:numCache>
                  </c:numRef>
                </c:val>
                <c:smooth val="0"/>
                <c:extLst>
                  <c:ext xmlns:c16="http://schemas.microsoft.com/office/drawing/2014/chart" uri="{C3380CC4-5D6E-409C-BE32-E72D297353CC}">
                    <c16:uniqueId val="{00000005-E5FE-416C-A66F-40A7CDEF9D95}"/>
                  </c:ext>
                </c:extLst>
              </c15:ser>
            </c15:filteredLineSeries>
          </c:ext>
        </c:extLst>
      </c:lineChart>
      <c:catAx>
        <c:axId val="965807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806080"/>
        <c:crosses val="autoZero"/>
        <c:auto val="1"/>
        <c:lblAlgn val="ctr"/>
        <c:lblOffset val="100"/>
        <c:tickLblSkip val="2"/>
        <c:noMultiLvlLbl val="0"/>
      </c:catAx>
      <c:valAx>
        <c:axId val="96580608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80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EIOPA Risk-free Yield Curve, EUR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5"/>
          <c:order val="0"/>
          <c:tx>
            <c:strRef>
              <c:f>EUR!$B$4</c:f>
              <c:strCache>
                <c:ptCount val="1"/>
                <c:pt idx="0">
                  <c:v>31/12/2018</c:v>
                </c:pt>
              </c:strCache>
            </c:strRef>
          </c:tx>
          <c:spPr>
            <a:ln w="28575" cap="rnd">
              <a:solidFill>
                <a:schemeClr val="accent6"/>
              </a:solidFill>
              <a:round/>
            </a:ln>
            <a:effectLst/>
          </c:spPr>
          <c:marker>
            <c:symbol val="none"/>
          </c:marker>
          <c:val>
            <c:numRef>
              <c:f>EUR!$B$5:$B$44</c:f>
              <c:numCache>
                <c:formatCode>0.00%</c:formatCode>
                <c:ptCount val="40"/>
                <c:pt idx="0">
                  <c:v>-3.3300000000000001E-3</c:v>
                </c:pt>
                <c:pt idx="1">
                  <c:v>-2.7499999999999998E-3</c:v>
                </c:pt>
                <c:pt idx="2">
                  <c:v>-1.7700000000000001E-3</c:v>
                </c:pt>
                <c:pt idx="3">
                  <c:v>-4.6000000000000001E-4</c:v>
                </c:pt>
                <c:pt idx="4">
                  <c:v>9.8999999999999999E-4</c:v>
                </c:pt>
                <c:pt idx="5">
                  <c:v>2.3800000000000002E-3</c:v>
                </c:pt>
                <c:pt idx="6">
                  <c:v>3.7200000000000002E-3</c:v>
                </c:pt>
                <c:pt idx="7">
                  <c:v>4.9899999999999996E-3</c:v>
                </c:pt>
                <c:pt idx="8">
                  <c:v>6.1799999999999997E-3</c:v>
                </c:pt>
                <c:pt idx="9">
                  <c:v>7.26E-3</c:v>
                </c:pt>
                <c:pt idx="10">
                  <c:v>8.2199999999999999E-3</c:v>
                </c:pt>
                <c:pt idx="11">
                  <c:v>9.0900000000000009E-3</c:v>
                </c:pt>
                <c:pt idx="12">
                  <c:v>9.8700000000000003E-3</c:v>
                </c:pt>
                <c:pt idx="13">
                  <c:v>1.0540000000000001E-2</c:v>
                </c:pt>
                <c:pt idx="14">
                  <c:v>1.1050000000000001E-2</c:v>
                </c:pt>
                <c:pt idx="15">
                  <c:v>1.1429999999999999E-2</c:v>
                </c:pt>
                <c:pt idx="16">
                  <c:v>1.1730000000000001E-2</c:v>
                </c:pt>
                <c:pt idx="17">
                  <c:v>1.2019999999999999E-2</c:v>
                </c:pt>
                <c:pt idx="18">
                  <c:v>1.235E-2</c:v>
                </c:pt>
                <c:pt idx="19">
                  <c:v>1.2749999999999999E-2</c:v>
                </c:pt>
                <c:pt idx="20">
                  <c:v>1.3220000000000001E-2</c:v>
                </c:pt>
                <c:pt idx="21">
                  <c:v>1.376E-2</c:v>
                </c:pt>
                <c:pt idx="22">
                  <c:v>1.434E-2</c:v>
                </c:pt>
                <c:pt idx="23">
                  <c:v>1.494E-2</c:v>
                </c:pt>
                <c:pt idx="24">
                  <c:v>1.555E-2</c:v>
                </c:pt>
                <c:pt idx="25">
                  <c:v>1.617E-2</c:v>
                </c:pt>
                <c:pt idx="26">
                  <c:v>1.678E-2</c:v>
                </c:pt>
                <c:pt idx="27">
                  <c:v>1.738E-2</c:v>
                </c:pt>
                <c:pt idx="28">
                  <c:v>1.797E-2</c:v>
                </c:pt>
                <c:pt idx="29">
                  <c:v>1.8540000000000001E-2</c:v>
                </c:pt>
                <c:pt idx="30">
                  <c:v>1.9099999999999999E-2</c:v>
                </c:pt>
                <c:pt idx="31">
                  <c:v>1.9640000000000001E-2</c:v>
                </c:pt>
                <c:pt idx="32">
                  <c:v>2.0160000000000001E-2</c:v>
                </c:pt>
                <c:pt idx="33">
                  <c:v>2.0660000000000001E-2</c:v>
                </c:pt>
                <c:pt idx="34">
                  <c:v>2.1149999999999999E-2</c:v>
                </c:pt>
                <c:pt idx="35">
                  <c:v>2.162E-2</c:v>
                </c:pt>
                <c:pt idx="36">
                  <c:v>2.2069999999999999E-2</c:v>
                </c:pt>
                <c:pt idx="37">
                  <c:v>2.2499999999999999E-2</c:v>
                </c:pt>
                <c:pt idx="38">
                  <c:v>2.2919999999999999E-2</c:v>
                </c:pt>
                <c:pt idx="39">
                  <c:v>2.332E-2</c:v>
                </c:pt>
              </c:numCache>
            </c:numRef>
          </c:val>
          <c:smooth val="0"/>
          <c:extLst>
            <c:ext xmlns:c16="http://schemas.microsoft.com/office/drawing/2014/chart" uri="{C3380CC4-5D6E-409C-BE32-E72D297353CC}">
              <c16:uniqueId val="{00000000-E5FE-416C-A66F-40A7CDEF9D95}"/>
            </c:ext>
          </c:extLst>
        </c:ser>
        <c:ser>
          <c:idx val="4"/>
          <c:order val="1"/>
          <c:tx>
            <c:strRef>
              <c:f>EUR!$C$4</c:f>
              <c:strCache>
                <c:ptCount val="1"/>
                <c:pt idx="0">
                  <c:v>30/09/2019</c:v>
                </c:pt>
              </c:strCache>
            </c:strRef>
          </c:tx>
          <c:spPr>
            <a:ln w="28575" cap="rnd">
              <a:solidFill>
                <a:schemeClr val="accent5"/>
              </a:solidFill>
              <a:round/>
            </a:ln>
            <a:effectLst/>
          </c:spPr>
          <c:marker>
            <c:symbol val="none"/>
          </c:marker>
          <c:val>
            <c:numRef>
              <c:f>EUR!$C$5:$C$44</c:f>
              <c:numCache>
                <c:formatCode>0.00%</c:formatCode>
                <c:ptCount val="40"/>
                <c:pt idx="0">
                  <c:v>-5.2500000000000003E-3</c:v>
                </c:pt>
                <c:pt idx="1">
                  <c:v>-5.5300000000000002E-3</c:v>
                </c:pt>
                <c:pt idx="2">
                  <c:v>-5.5900000000000004E-3</c:v>
                </c:pt>
                <c:pt idx="3">
                  <c:v>-5.3400000000000001E-3</c:v>
                </c:pt>
                <c:pt idx="4">
                  <c:v>-5.0499999999999998E-3</c:v>
                </c:pt>
                <c:pt idx="5">
                  <c:v>-4.6699999999999997E-3</c:v>
                </c:pt>
                <c:pt idx="6">
                  <c:v>-4.1999999999999997E-3</c:v>
                </c:pt>
                <c:pt idx="7">
                  <c:v>-3.6600000000000001E-3</c:v>
                </c:pt>
                <c:pt idx="8">
                  <c:v>-3.0899999999999999E-3</c:v>
                </c:pt>
                <c:pt idx="9">
                  <c:v>-2.5400000000000002E-3</c:v>
                </c:pt>
                <c:pt idx="10">
                  <c:v>-2.0200000000000001E-3</c:v>
                </c:pt>
                <c:pt idx="11">
                  <c:v>-1.5E-3</c:v>
                </c:pt>
                <c:pt idx="12">
                  <c:v>-9.8999999999999999E-4</c:v>
                </c:pt>
                <c:pt idx="13">
                  <c:v>-5.5000000000000003E-4</c:v>
                </c:pt>
                <c:pt idx="14">
                  <c:v>-2.4000000000000001E-4</c:v>
                </c:pt>
                <c:pt idx="15">
                  <c:v>-6.9999999999999994E-5</c:v>
                </c:pt>
                <c:pt idx="16">
                  <c:v>6.0000000000000002E-5</c:v>
                </c:pt>
                <c:pt idx="17">
                  <c:v>2.3000000000000001E-4</c:v>
                </c:pt>
                <c:pt idx="18">
                  <c:v>5.0000000000000001E-4</c:v>
                </c:pt>
                <c:pt idx="19">
                  <c:v>9.2000000000000003E-4</c:v>
                </c:pt>
                <c:pt idx="20">
                  <c:v>1.49E-3</c:v>
                </c:pt>
                <c:pt idx="21">
                  <c:v>2.1900000000000001E-3</c:v>
                </c:pt>
                <c:pt idx="22">
                  <c:v>2.9499999999999999E-3</c:v>
                </c:pt>
                <c:pt idx="23">
                  <c:v>3.7699999999999999E-3</c:v>
                </c:pt>
                <c:pt idx="24">
                  <c:v>4.6100000000000004E-3</c:v>
                </c:pt>
                <c:pt idx="25">
                  <c:v>5.45E-3</c:v>
                </c:pt>
                <c:pt idx="26">
                  <c:v>6.3E-3</c:v>
                </c:pt>
                <c:pt idx="27">
                  <c:v>7.1300000000000001E-3</c:v>
                </c:pt>
                <c:pt idx="28">
                  <c:v>7.9500000000000005E-3</c:v>
                </c:pt>
                <c:pt idx="29">
                  <c:v>8.7500000000000008E-3</c:v>
                </c:pt>
                <c:pt idx="30">
                  <c:v>9.5300000000000003E-3</c:v>
                </c:pt>
                <c:pt idx="31">
                  <c:v>1.0279999999999999E-2</c:v>
                </c:pt>
                <c:pt idx="32">
                  <c:v>1.1010000000000001E-2</c:v>
                </c:pt>
                <c:pt idx="33">
                  <c:v>1.171E-2</c:v>
                </c:pt>
                <c:pt idx="34">
                  <c:v>1.238E-2</c:v>
                </c:pt>
                <c:pt idx="35">
                  <c:v>1.303E-2</c:v>
                </c:pt>
                <c:pt idx="36">
                  <c:v>1.366E-2</c:v>
                </c:pt>
                <c:pt idx="37">
                  <c:v>1.426E-2</c:v>
                </c:pt>
                <c:pt idx="38">
                  <c:v>1.4840000000000001E-2</c:v>
                </c:pt>
                <c:pt idx="39">
                  <c:v>1.5389999999999999E-2</c:v>
                </c:pt>
              </c:numCache>
            </c:numRef>
          </c:val>
          <c:smooth val="0"/>
          <c:extLst>
            <c:ext xmlns:c16="http://schemas.microsoft.com/office/drawing/2014/chart" uri="{C3380CC4-5D6E-409C-BE32-E72D297353CC}">
              <c16:uniqueId val="{00000001-E5FE-416C-A66F-40A7CDEF9D95}"/>
            </c:ext>
          </c:extLst>
        </c:ser>
        <c:ser>
          <c:idx val="1"/>
          <c:order val="2"/>
          <c:tx>
            <c:strRef>
              <c:f>EUR!$D$4</c:f>
              <c:strCache>
                <c:ptCount val="1"/>
                <c:pt idx="0">
                  <c:v>31/12/2019</c:v>
                </c:pt>
              </c:strCache>
            </c:strRef>
          </c:tx>
          <c:spPr>
            <a:ln w="28575" cap="rnd">
              <a:solidFill>
                <a:schemeClr val="accent2"/>
              </a:solidFill>
              <a:round/>
            </a:ln>
            <a:effectLst/>
          </c:spPr>
          <c:marker>
            <c:symbol val="none"/>
          </c:marker>
          <c:cat>
            <c:numRef>
              <c:f>EUR!$A$5:$A$44</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EUR!$D$5:$D$44</c:f>
              <c:numCache>
                <c:formatCode>0.00%</c:formatCode>
                <c:ptCount val="40"/>
                <c:pt idx="0">
                  <c:v>-4.2100000000000002E-3</c:v>
                </c:pt>
                <c:pt idx="1">
                  <c:v>-3.9100000000000003E-3</c:v>
                </c:pt>
                <c:pt idx="2">
                  <c:v>-3.3800000000000002E-3</c:v>
                </c:pt>
                <c:pt idx="3">
                  <c:v>-2.8500000000000001E-3</c:v>
                </c:pt>
                <c:pt idx="4">
                  <c:v>-2.2899999999999999E-3</c:v>
                </c:pt>
                <c:pt idx="5">
                  <c:v>-1.64E-3</c:v>
                </c:pt>
                <c:pt idx="6">
                  <c:v>-8.4000000000000003E-4</c:v>
                </c:pt>
                <c:pt idx="7">
                  <c:v>-1.8000000000000001E-4</c:v>
                </c:pt>
                <c:pt idx="8">
                  <c:v>4.6999999999999999E-4</c:v>
                </c:pt>
                <c:pt idx="9">
                  <c:v>1.1299999999999999E-3</c:v>
                </c:pt>
                <c:pt idx="10">
                  <c:v>1.64E-3</c:v>
                </c:pt>
                <c:pt idx="11">
                  <c:v>2.1299999999999999E-3</c:v>
                </c:pt>
                <c:pt idx="12">
                  <c:v>2.6800000000000001E-3</c:v>
                </c:pt>
                <c:pt idx="13">
                  <c:v>3.2100000000000002E-3</c:v>
                </c:pt>
                <c:pt idx="14">
                  <c:v>3.62E-3</c:v>
                </c:pt>
                <c:pt idx="15">
                  <c:v>3.8899999999999998E-3</c:v>
                </c:pt>
                <c:pt idx="16">
                  <c:v>4.0899999999999999E-3</c:v>
                </c:pt>
                <c:pt idx="17">
                  <c:v>4.3099999999999996E-3</c:v>
                </c:pt>
                <c:pt idx="18">
                  <c:v>4.5999999999999999E-3</c:v>
                </c:pt>
                <c:pt idx="19">
                  <c:v>5.0000000000000001E-3</c:v>
                </c:pt>
                <c:pt idx="20">
                  <c:v>5.5300000000000002E-3</c:v>
                </c:pt>
                <c:pt idx="21">
                  <c:v>6.1599999999999997E-3</c:v>
                </c:pt>
                <c:pt idx="22">
                  <c:v>6.8500000000000002E-3</c:v>
                </c:pt>
                <c:pt idx="23">
                  <c:v>7.5799999999999999E-3</c:v>
                </c:pt>
                <c:pt idx="24">
                  <c:v>8.3300000000000006E-3</c:v>
                </c:pt>
                <c:pt idx="25">
                  <c:v>9.0799999999999995E-3</c:v>
                </c:pt>
                <c:pt idx="26">
                  <c:v>9.8300000000000002E-3</c:v>
                </c:pt>
                <c:pt idx="27">
                  <c:v>1.057E-2</c:v>
                </c:pt>
                <c:pt idx="28">
                  <c:v>1.1299999999999999E-2</c:v>
                </c:pt>
                <c:pt idx="29">
                  <c:v>1.201E-2</c:v>
                </c:pt>
                <c:pt idx="30">
                  <c:v>1.2699999999999999E-2</c:v>
                </c:pt>
                <c:pt idx="31">
                  <c:v>1.336E-2</c:v>
                </c:pt>
                <c:pt idx="32">
                  <c:v>1.401E-2</c:v>
                </c:pt>
                <c:pt idx="33">
                  <c:v>1.4630000000000001E-2</c:v>
                </c:pt>
                <c:pt idx="34">
                  <c:v>1.523E-2</c:v>
                </c:pt>
                <c:pt idx="35">
                  <c:v>1.5810000000000001E-2</c:v>
                </c:pt>
                <c:pt idx="36">
                  <c:v>1.6369999999999999E-2</c:v>
                </c:pt>
                <c:pt idx="37">
                  <c:v>1.6899999999999998E-2</c:v>
                </c:pt>
                <c:pt idx="38">
                  <c:v>1.7420000000000001E-2</c:v>
                </c:pt>
                <c:pt idx="39">
                  <c:v>1.7909999999999999E-2</c:v>
                </c:pt>
              </c:numCache>
            </c:numRef>
          </c:val>
          <c:smooth val="0"/>
          <c:extLst>
            <c:ext xmlns:c16="http://schemas.microsoft.com/office/drawing/2014/chart" uri="{C3380CC4-5D6E-409C-BE32-E72D297353CC}">
              <c16:uniqueId val="{00000002-E5FE-416C-A66F-40A7CDEF9D95}"/>
            </c:ext>
          </c:extLst>
        </c:ser>
        <c:ser>
          <c:idx val="2"/>
          <c:order val="4"/>
          <c:tx>
            <c:strRef>
              <c:f>EUR!$F$4</c:f>
              <c:strCache>
                <c:ptCount val="1"/>
                <c:pt idx="0">
                  <c:v>29/02/2020</c:v>
                </c:pt>
              </c:strCache>
            </c:strRef>
          </c:tx>
          <c:spPr>
            <a:ln w="28575" cap="rnd">
              <a:solidFill>
                <a:schemeClr val="accent3"/>
              </a:solidFill>
              <a:round/>
            </a:ln>
            <a:effectLst/>
          </c:spPr>
          <c:marker>
            <c:symbol val="none"/>
          </c:marker>
          <c:cat>
            <c:numRef>
              <c:f>EUR!$A$5:$A$44</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EUR!$F$5:$F$44</c:f>
              <c:numCache>
                <c:formatCode>0.00%</c:formatCode>
                <c:ptCount val="40"/>
                <c:pt idx="0">
                  <c:v>-5.2500000000000003E-3</c:v>
                </c:pt>
                <c:pt idx="1">
                  <c:v>-5.45E-3</c:v>
                </c:pt>
                <c:pt idx="2">
                  <c:v>-5.1700000000000001E-3</c:v>
                </c:pt>
                <c:pt idx="3">
                  <c:v>-4.9500000000000004E-3</c:v>
                </c:pt>
                <c:pt idx="4">
                  <c:v>-4.7499999999999999E-3</c:v>
                </c:pt>
                <c:pt idx="5">
                  <c:v>-4.4600000000000004E-3</c:v>
                </c:pt>
                <c:pt idx="6">
                  <c:v>-4.0600000000000002E-3</c:v>
                </c:pt>
                <c:pt idx="7">
                  <c:v>-3.6600000000000001E-3</c:v>
                </c:pt>
                <c:pt idx="8">
                  <c:v>-3.2699999999999999E-3</c:v>
                </c:pt>
                <c:pt idx="9">
                  <c:v>-2.7699999999999999E-3</c:v>
                </c:pt>
                <c:pt idx="10">
                  <c:v>-2.3800000000000002E-3</c:v>
                </c:pt>
                <c:pt idx="11">
                  <c:v>-1.97E-3</c:v>
                </c:pt>
                <c:pt idx="12">
                  <c:v>-1.56E-3</c:v>
                </c:pt>
                <c:pt idx="13">
                  <c:v>-1.1900000000000001E-3</c:v>
                </c:pt>
                <c:pt idx="14">
                  <c:v>-8.8999999999999995E-4</c:v>
                </c:pt>
                <c:pt idx="15">
                  <c:v>-7.2999999999999996E-4</c:v>
                </c:pt>
                <c:pt idx="16">
                  <c:v>-6.0999999999999997E-4</c:v>
                </c:pt>
                <c:pt idx="17">
                  <c:v>-4.6000000000000001E-4</c:v>
                </c:pt>
                <c:pt idx="18">
                  <c:v>-2.1000000000000001E-4</c:v>
                </c:pt>
                <c:pt idx="19">
                  <c:v>1.8000000000000001E-4</c:v>
                </c:pt>
                <c:pt idx="20">
                  <c:v>7.3999999999999999E-4</c:v>
                </c:pt>
                <c:pt idx="21">
                  <c:v>1.41E-3</c:v>
                </c:pt>
                <c:pt idx="22">
                  <c:v>2.15E-3</c:v>
                </c:pt>
                <c:pt idx="23">
                  <c:v>2.9399999999999999E-3</c:v>
                </c:pt>
                <c:pt idx="24">
                  <c:v>3.7599999999999999E-3</c:v>
                </c:pt>
                <c:pt idx="25">
                  <c:v>4.5900000000000003E-3</c:v>
                </c:pt>
                <c:pt idx="26">
                  <c:v>5.4099999999999999E-3</c:v>
                </c:pt>
                <c:pt idx="27">
                  <c:v>6.2300000000000003E-3</c:v>
                </c:pt>
                <c:pt idx="28">
                  <c:v>7.0299999999999998E-3</c:v>
                </c:pt>
                <c:pt idx="29">
                  <c:v>7.8100000000000001E-3</c:v>
                </c:pt>
                <c:pt idx="30">
                  <c:v>8.5699999999999995E-3</c:v>
                </c:pt>
                <c:pt idx="31">
                  <c:v>9.3100000000000006E-3</c:v>
                </c:pt>
                <c:pt idx="32">
                  <c:v>1.0019999999999999E-2</c:v>
                </c:pt>
                <c:pt idx="33">
                  <c:v>1.0699999999999999E-2</c:v>
                </c:pt>
                <c:pt idx="34">
                  <c:v>1.137E-2</c:v>
                </c:pt>
                <c:pt idx="35">
                  <c:v>1.2E-2</c:v>
                </c:pt>
                <c:pt idx="36">
                  <c:v>1.2619999999999999E-2</c:v>
                </c:pt>
                <c:pt idx="37">
                  <c:v>1.321E-2</c:v>
                </c:pt>
                <c:pt idx="38">
                  <c:v>1.3769999999999999E-2</c:v>
                </c:pt>
                <c:pt idx="39">
                  <c:v>1.4319999999999999E-2</c:v>
                </c:pt>
              </c:numCache>
            </c:numRef>
          </c:val>
          <c:smooth val="0"/>
          <c:extLst>
            <c:ext xmlns:c16="http://schemas.microsoft.com/office/drawing/2014/chart" uri="{C3380CC4-5D6E-409C-BE32-E72D297353CC}">
              <c16:uniqueId val="{00000003-E5FE-416C-A66F-40A7CDEF9D95}"/>
            </c:ext>
          </c:extLst>
        </c:ser>
        <c:ser>
          <c:idx val="3"/>
          <c:order val="5"/>
          <c:tx>
            <c:strRef>
              <c:f>EUR!$G$4</c:f>
              <c:strCache>
                <c:ptCount val="1"/>
                <c:pt idx="0">
                  <c:v>31/05/2020</c:v>
                </c:pt>
              </c:strCache>
            </c:strRef>
          </c:tx>
          <c:spPr>
            <a:ln w="28575" cap="rnd">
              <a:solidFill>
                <a:schemeClr val="accent4"/>
              </a:solidFill>
              <a:round/>
            </a:ln>
            <a:effectLst/>
          </c:spPr>
          <c:marker>
            <c:symbol val="none"/>
          </c:marker>
          <c:val>
            <c:numRef>
              <c:f>EUR!$G$5:$G$44</c:f>
              <c:numCache>
                <c:formatCode>0.00%</c:formatCode>
                <c:ptCount val="40"/>
                <c:pt idx="0">
                  <c:v>-3.3500000000000001E-3</c:v>
                </c:pt>
                <c:pt idx="1">
                  <c:v>-3.8500000000000001E-3</c:v>
                </c:pt>
                <c:pt idx="2">
                  <c:v>-4.0499999999999998E-3</c:v>
                </c:pt>
                <c:pt idx="3">
                  <c:v>-3.9500000000000004E-3</c:v>
                </c:pt>
                <c:pt idx="4">
                  <c:v>-3.7499999999999999E-3</c:v>
                </c:pt>
                <c:pt idx="5">
                  <c:v>-3.5500000000000002E-3</c:v>
                </c:pt>
                <c:pt idx="6">
                  <c:v>-3.2499999999999999E-3</c:v>
                </c:pt>
                <c:pt idx="7">
                  <c:v>-2.8600000000000001E-3</c:v>
                </c:pt>
                <c:pt idx="8">
                  <c:v>-2.5600000000000002E-3</c:v>
                </c:pt>
                <c:pt idx="9">
                  <c:v>-2.16E-3</c:v>
                </c:pt>
                <c:pt idx="10">
                  <c:v>-1.99E-3</c:v>
                </c:pt>
                <c:pt idx="11">
                  <c:v>-1.56E-3</c:v>
                </c:pt>
                <c:pt idx="12">
                  <c:v>-1.33E-3</c:v>
                </c:pt>
                <c:pt idx="13">
                  <c:v>-1.0399999999999999E-3</c:v>
                </c:pt>
                <c:pt idx="14">
                  <c:v>-7.7999999999999999E-4</c:v>
                </c:pt>
                <c:pt idx="15">
                  <c:v>-6.8999999999999997E-4</c:v>
                </c:pt>
                <c:pt idx="16">
                  <c:v>-6.8000000000000005E-4</c:v>
                </c:pt>
                <c:pt idx="17">
                  <c:v>-6.3000000000000003E-4</c:v>
                </c:pt>
                <c:pt idx="18">
                  <c:v>-4.8000000000000001E-4</c:v>
                </c:pt>
                <c:pt idx="19">
                  <c:v>-1.6000000000000001E-4</c:v>
                </c:pt>
                <c:pt idx="20">
                  <c:v>3.3E-4</c:v>
                </c:pt>
                <c:pt idx="21">
                  <c:v>9.7000000000000005E-4</c:v>
                </c:pt>
                <c:pt idx="22">
                  <c:v>1.6900000000000001E-3</c:v>
                </c:pt>
                <c:pt idx="23">
                  <c:v>2.4599999999999999E-3</c:v>
                </c:pt>
                <c:pt idx="24">
                  <c:v>3.2699999999999999E-3</c:v>
                </c:pt>
                <c:pt idx="25">
                  <c:v>4.0899999999999999E-3</c:v>
                </c:pt>
                <c:pt idx="26">
                  <c:v>4.9199999999999999E-3</c:v>
                </c:pt>
                <c:pt idx="27">
                  <c:v>5.7400000000000003E-3</c:v>
                </c:pt>
                <c:pt idx="28">
                  <c:v>6.5399999999999998E-3</c:v>
                </c:pt>
                <c:pt idx="29">
                  <c:v>7.3299999999999997E-3</c:v>
                </c:pt>
                <c:pt idx="30">
                  <c:v>8.0999999999999996E-3</c:v>
                </c:pt>
                <c:pt idx="31">
                  <c:v>8.8400000000000006E-3</c:v>
                </c:pt>
                <c:pt idx="32">
                  <c:v>9.5700000000000004E-3</c:v>
                </c:pt>
                <c:pt idx="33">
                  <c:v>1.026E-2</c:v>
                </c:pt>
                <c:pt idx="34">
                  <c:v>1.093E-2</c:v>
                </c:pt>
                <c:pt idx="35">
                  <c:v>1.158E-2</c:v>
                </c:pt>
                <c:pt idx="36">
                  <c:v>1.2200000000000001E-2</c:v>
                </c:pt>
                <c:pt idx="37">
                  <c:v>1.2800000000000001E-2</c:v>
                </c:pt>
                <c:pt idx="38">
                  <c:v>1.338E-2</c:v>
                </c:pt>
                <c:pt idx="39">
                  <c:v>1.393E-2</c:v>
                </c:pt>
              </c:numCache>
            </c:numRef>
          </c:val>
          <c:smooth val="0"/>
          <c:extLst>
            <c:ext xmlns:c16="http://schemas.microsoft.com/office/drawing/2014/chart" uri="{C3380CC4-5D6E-409C-BE32-E72D297353CC}">
              <c16:uniqueId val="{00000004-E5FE-416C-A66F-40A7CDEF9D95}"/>
            </c:ext>
          </c:extLst>
        </c:ser>
        <c:dLbls>
          <c:showLegendKey val="0"/>
          <c:showVal val="0"/>
          <c:showCatName val="0"/>
          <c:showSerName val="0"/>
          <c:showPercent val="0"/>
          <c:showBubbleSize val="0"/>
        </c:dLbls>
        <c:smooth val="0"/>
        <c:axId val="965807720"/>
        <c:axId val="965806080"/>
        <c:extLst>
          <c:ext xmlns:c15="http://schemas.microsoft.com/office/drawing/2012/chart" uri="{02D57815-91ED-43cb-92C2-25804820EDAC}">
            <c15:filteredLineSeries>
              <c15:ser>
                <c:idx val="0"/>
                <c:order val="3"/>
                <c:tx>
                  <c:strRef>
                    <c:extLst>
                      <c:ext uri="{02D57815-91ED-43cb-92C2-25804820EDAC}">
                        <c15:formulaRef>
                          <c15:sqref>EUR!$E$4</c15:sqref>
                        </c15:formulaRef>
                      </c:ext>
                    </c:extLst>
                    <c:strCache>
                      <c:ptCount val="1"/>
                      <c:pt idx="0">
                        <c:v>31/01/2020</c:v>
                      </c:pt>
                    </c:strCache>
                  </c:strRef>
                </c:tx>
                <c:spPr>
                  <a:ln w="28575" cap="rnd">
                    <a:solidFill>
                      <a:schemeClr val="accent1"/>
                    </a:solidFill>
                    <a:round/>
                  </a:ln>
                  <a:effectLst/>
                </c:spPr>
                <c:marker>
                  <c:symbol val="none"/>
                </c:marker>
                <c:cat>
                  <c:numRef>
                    <c:extLst>
                      <c:ext uri="{02D57815-91ED-43cb-92C2-25804820EDAC}">
                        <c15:formulaRef>
                          <c15:sqref>EUR!$A$5:$A$44</c15:sqref>
                        </c15:formulaRef>
                      </c:ext>
                    </c:extLst>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extLst>
                      <c:ext uri="{02D57815-91ED-43cb-92C2-25804820EDAC}">
                        <c15:formulaRef>
                          <c15:sqref>EUR!$E$5:$E$44</c15:sqref>
                        </c15:formulaRef>
                      </c:ext>
                    </c:extLst>
                    <c:numCache>
                      <c:formatCode>0.00%</c:formatCode>
                      <c:ptCount val="40"/>
                      <c:pt idx="0">
                        <c:v>-4.6699999999999997E-3</c:v>
                      </c:pt>
                      <c:pt idx="1">
                        <c:v>-4.7200000000000002E-3</c:v>
                      </c:pt>
                      <c:pt idx="2">
                        <c:v>-4.5799999999999999E-3</c:v>
                      </c:pt>
                      <c:pt idx="3">
                        <c:v>-4.2900000000000004E-3</c:v>
                      </c:pt>
                      <c:pt idx="4">
                        <c:v>-3.98E-3</c:v>
                      </c:pt>
                      <c:pt idx="5">
                        <c:v>-3.5799999999999998E-3</c:v>
                      </c:pt>
                      <c:pt idx="6">
                        <c:v>-3.1199999999999999E-3</c:v>
                      </c:pt>
                      <c:pt idx="7">
                        <c:v>-2.6199999999999999E-3</c:v>
                      </c:pt>
                      <c:pt idx="8">
                        <c:v>-2.2399999999999998E-3</c:v>
                      </c:pt>
                      <c:pt idx="9">
                        <c:v>-1.5499999999999999E-3</c:v>
                      </c:pt>
                      <c:pt idx="10">
                        <c:v>-1.1800000000000001E-3</c:v>
                      </c:pt>
                      <c:pt idx="11">
                        <c:v>-6.9999999999999999E-4</c:v>
                      </c:pt>
                      <c:pt idx="12">
                        <c:v>-2.2000000000000001E-4</c:v>
                      </c:pt>
                      <c:pt idx="13">
                        <c:v>2.3000000000000001E-4</c:v>
                      </c:pt>
                      <c:pt idx="14">
                        <c:v>7.9000000000000001E-4</c:v>
                      </c:pt>
                      <c:pt idx="15">
                        <c:v>1.15E-3</c:v>
                      </c:pt>
                      <c:pt idx="16">
                        <c:v>1.3500000000000001E-3</c:v>
                      </c:pt>
                      <c:pt idx="17">
                        <c:v>1.5200000000000001E-3</c:v>
                      </c:pt>
                      <c:pt idx="18">
                        <c:v>1.75E-3</c:v>
                      </c:pt>
                      <c:pt idx="19">
                        <c:v>2.0999999999999999E-3</c:v>
                      </c:pt>
                      <c:pt idx="20">
                        <c:v>2.5999999999999999E-3</c:v>
                      </c:pt>
                      <c:pt idx="21">
                        <c:v>3.2200000000000002E-3</c:v>
                      </c:pt>
                      <c:pt idx="22">
                        <c:v>3.9100000000000003E-3</c:v>
                      </c:pt>
                      <c:pt idx="23">
                        <c:v>4.6499999999999996E-3</c:v>
                      </c:pt>
                      <c:pt idx="24">
                        <c:v>5.4200000000000003E-3</c:v>
                      </c:pt>
                      <c:pt idx="25">
                        <c:v>6.1999999999999998E-3</c:v>
                      </c:pt>
                      <c:pt idx="26">
                        <c:v>6.9699999999999996E-3</c:v>
                      </c:pt>
                      <c:pt idx="27">
                        <c:v>7.7400000000000004E-3</c:v>
                      </c:pt>
                      <c:pt idx="28">
                        <c:v>8.5000000000000006E-3</c:v>
                      </c:pt>
                      <c:pt idx="29">
                        <c:v>9.2399999999999999E-3</c:v>
                      </c:pt>
                      <c:pt idx="30">
                        <c:v>9.9600000000000001E-3</c:v>
                      </c:pt>
                      <c:pt idx="31">
                        <c:v>1.065E-2</c:v>
                      </c:pt>
                      <c:pt idx="32">
                        <c:v>1.133E-2</c:v>
                      </c:pt>
                      <c:pt idx="33">
                        <c:v>1.1979999999999999E-2</c:v>
                      </c:pt>
                      <c:pt idx="34">
                        <c:v>1.261E-2</c:v>
                      </c:pt>
                      <c:pt idx="35">
                        <c:v>1.321E-2</c:v>
                      </c:pt>
                      <c:pt idx="36">
                        <c:v>1.38E-2</c:v>
                      </c:pt>
                      <c:pt idx="37">
                        <c:v>1.436E-2</c:v>
                      </c:pt>
                      <c:pt idx="38">
                        <c:v>1.49E-2</c:v>
                      </c:pt>
                      <c:pt idx="39">
                        <c:v>1.541E-2</c:v>
                      </c:pt>
                    </c:numCache>
                  </c:numRef>
                </c:val>
                <c:smooth val="0"/>
                <c:extLst>
                  <c:ext xmlns:c16="http://schemas.microsoft.com/office/drawing/2014/chart" uri="{C3380CC4-5D6E-409C-BE32-E72D297353CC}">
                    <c16:uniqueId val="{00000005-E5FE-416C-A66F-40A7CDEF9D95}"/>
                  </c:ext>
                </c:extLst>
              </c15:ser>
            </c15:filteredLineSeries>
          </c:ext>
        </c:extLst>
      </c:lineChart>
      <c:catAx>
        <c:axId val="965807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806080"/>
        <c:crosses val="autoZero"/>
        <c:auto val="1"/>
        <c:lblAlgn val="ctr"/>
        <c:lblOffset val="100"/>
        <c:tickLblSkip val="2"/>
        <c:noMultiLvlLbl val="0"/>
      </c:catAx>
      <c:valAx>
        <c:axId val="96580608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80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Italy!$C$55</c:f>
          <c:strCache>
            <c:ptCount val="1"/>
            <c:pt idx="0">
              <c:v>Daily Confirmed Cases (Italy)</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Italy!$AD$69</c:f>
              <c:strCache>
                <c:ptCount val="1"/>
                <c:pt idx="0">
                  <c:v>Model</c:v>
                </c:pt>
              </c:strCache>
            </c:strRef>
          </c:tx>
          <c:spPr>
            <a:ln w="19050" cap="rnd">
              <a:solidFill>
                <a:schemeClr val="accent2"/>
              </a:solidFill>
              <a:round/>
            </a:ln>
            <a:effectLst/>
          </c:spPr>
          <c:marker>
            <c:symbol val="none"/>
          </c:marker>
          <c:cat>
            <c:numRef>
              <c:f>Italy!$A$163:$A$559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Italy!$AD$163:$AD$559</c:f>
              <c:numCache>
                <c:formatCode>#,##0</c:formatCode>
                <c:ptCount val="152"/>
                <c:pt idx="0">
                  <c:v>0.26631343782360573</c:v>
                </c:pt>
                <c:pt idx="1">
                  <c:v>0.3281554518701868</c:v>
                </c:pt>
                <c:pt idx="2">
                  <c:v>0.40233624535859691</c:v>
                </c:pt>
                <c:pt idx="3">
                  <c:v>0.49305353933084045</c:v>
                </c:pt>
                <c:pt idx="4">
                  <c:v>0.60560743445339427</c:v>
                </c:pt>
                <c:pt idx="5">
                  <c:v>0.7454289777039208</c:v>
                </c:pt>
                <c:pt idx="6">
                  <c:v>0.91812693530859946</c:v>
                </c:pt>
                <c:pt idx="7">
                  <c:v>1.1302751154938446</c:v>
                </c:pt>
                <c:pt idx="8">
                  <c:v>1.3904050477727241</c:v>
                </c:pt>
                <c:pt idx="9">
                  <c:v>1.7097259287694646</c:v>
                </c:pt>
                <c:pt idx="10">
                  <c:v>2.1024529054791246</c:v>
                </c:pt>
                <c:pt idx="11">
                  <c:v>2.5859816143592784</c:v>
                </c:pt>
                <c:pt idx="12">
                  <c:v>3.1812883406511592</c:v>
                </c:pt>
                <c:pt idx="13">
                  <c:v>3.9137960277102519</c:v>
                </c:pt>
                <c:pt idx="14">
                  <c:v>4.814695422233557</c:v>
                </c:pt>
                <c:pt idx="15">
                  <c:v>5.9225570430288803</c:v>
                </c:pt>
                <c:pt idx="16">
                  <c:v>7.2851048820248554</c:v>
                </c:pt>
                <c:pt idx="17">
                  <c:v>8.9611859870059654</c:v>
                </c:pt>
                <c:pt idx="18">
                  <c:v>11.023127056990173</c:v>
                </c:pt>
                <c:pt idx="19">
                  <c:v>13.559718441552347</c:v>
                </c:pt>
                <c:pt idx="20">
                  <c:v>16.680036912866051</c:v>
                </c:pt>
                <c:pt idx="21">
                  <c:v>25.239447637194083</c:v>
                </c:pt>
                <c:pt idx="22">
                  <c:v>38.190491857031212</c:v>
                </c:pt>
                <c:pt idx="23">
                  <c:v>57.786847902177918</c:v>
                </c:pt>
                <c:pt idx="24">
                  <c:v>87.437148728887692</c:v>
                </c:pt>
                <c:pt idx="25">
                  <c:v>132.29742663768062</c:v>
                </c:pt>
                <c:pt idx="26">
                  <c:v>200.16619959441979</c:v>
                </c:pt>
                <c:pt idx="27">
                  <c:v>246.20789626632219</c:v>
                </c:pt>
                <c:pt idx="28">
                  <c:v>302.83477351311404</c:v>
                </c:pt>
                <c:pt idx="29">
                  <c:v>372.47771863918649</c:v>
                </c:pt>
                <c:pt idx="30">
                  <c:v>458.12450675061189</c:v>
                </c:pt>
                <c:pt idx="31">
                  <c:v>563.42971225480574</c:v>
                </c:pt>
                <c:pt idx="32">
                  <c:v>689.4248005631282</c:v>
                </c:pt>
                <c:pt idx="33">
                  <c:v>819.28394740948579</c:v>
                </c:pt>
                <c:pt idx="34">
                  <c:v>934.33426051240724</c:v>
                </c:pt>
                <c:pt idx="35">
                  <c:v>1051.8418936325061</c:v>
                </c:pt>
                <c:pt idx="36">
                  <c:v>1202.9366276275632</c:v>
                </c:pt>
                <c:pt idx="37">
                  <c:v>1399.6070524608629</c:v>
                </c:pt>
                <c:pt idx="38">
                  <c:v>1638.8789315375668</c:v>
                </c:pt>
                <c:pt idx="39">
                  <c:v>1914.6784734503415</c:v>
                </c:pt>
                <c:pt idx="40">
                  <c:v>2224.5275049490056</c:v>
                </c:pt>
                <c:pt idx="41">
                  <c:v>2573.01866499371</c:v>
                </c:pt>
                <c:pt idx="42">
                  <c:v>2971.048059429017</c:v>
                </c:pt>
                <c:pt idx="43">
                  <c:v>3432.2805172406365</c:v>
                </c:pt>
                <c:pt idx="44">
                  <c:v>3953.5442793911279</c:v>
                </c:pt>
                <c:pt idx="45">
                  <c:v>4437.5911663686948</c:v>
                </c:pt>
                <c:pt idx="46">
                  <c:v>4783.8652120317138</c:v>
                </c:pt>
                <c:pt idx="47">
                  <c:v>5075.1466095951937</c:v>
                </c:pt>
                <c:pt idx="48">
                  <c:v>5443.6064411303651</c:v>
                </c:pt>
                <c:pt idx="49">
                  <c:v>5843.7177233559705</c:v>
                </c:pt>
                <c:pt idx="50">
                  <c:v>6135.9012134176664</c:v>
                </c:pt>
                <c:pt idx="51">
                  <c:v>6230.14072474981</c:v>
                </c:pt>
                <c:pt idx="52">
                  <c:v>6100.8453001405251</c:v>
                </c:pt>
                <c:pt idx="53">
                  <c:v>5777.1941795976581</c:v>
                </c:pt>
                <c:pt idx="54">
                  <c:v>5411.3393598101593</c:v>
                </c:pt>
                <c:pt idx="55">
                  <c:v>5148.17519509658</c:v>
                </c:pt>
                <c:pt idx="56">
                  <c:v>5005.5856408253903</c:v>
                </c:pt>
                <c:pt idx="57">
                  <c:v>4927.1762013160487</c:v>
                </c:pt>
                <c:pt idx="58">
                  <c:v>4851.1368821422948</c:v>
                </c:pt>
                <c:pt idx="59">
                  <c:v>4740.7170629615712</c:v>
                </c:pt>
                <c:pt idx="60">
                  <c:v>4590.5466482965558</c:v>
                </c:pt>
                <c:pt idx="61">
                  <c:v>4417.9522661434512</c:v>
                </c:pt>
                <c:pt idx="62">
                  <c:v>4246.4232025592546</c:v>
                </c:pt>
                <c:pt idx="63">
                  <c:v>4092.603672116632</c:v>
                </c:pt>
                <c:pt idx="64">
                  <c:v>3961.6920825041184</c:v>
                </c:pt>
                <c:pt idx="65">
                  <c:v>3847.9808484697533</c:v>
                </c:pt>
                <c:pt idx="66">
                  <c:v>3740.0325954481286</c:v>
                </c:pt>
                <c:pt idx="67">
                  <c:v>3628.8173635587264</c:v>
                </c:pt>
                <c:pt idx="68">
                  <c:v>3512.091328057058</c:v>
                </c:pt>
                <c:pt idx="69">
                  <c:v>3393.0488572904446</c:v>
                </c:pt>
                <c:pt idx="70">
                  <c:v>3276.5961236675271</c:v>
                </c:pt>
                <c:pt idx="71">
                  <c:v>3166.2311933758765</c:v>
                </c:pt>
                <c:pt idx="72">
                  <c:v>3062.7786947403015</c:v>
                </c:pt>
                <c:pt idx="73">
                  <c:v>2964.8878416600828</c:v>
                </c:pt>
                <c:pt idx="74">
                  <c:v>2870.4397802932285</c:v>
                </c:pt>
                <c:pt idx="75">
                  <c:v>2777.7955719300876</c:v>
                </c:pt>
                <c:pt idx="76">
                  <c:v>2686.3943330744237</c:v>
                </c:pt>
                <c:pt idx="77">
                  <c:v>2596.653541316567</c:v>
                </c:pt>
                <c:pt idx="78">
                  <c:v>2509.412834466817</c:v>
                </c:pt>
                <c:pt idx="79">
                  <c:v>2425.3254054852346</c:v>
                </c:pt>
                <c:pt idx="80">
                  <c:v>2344.5460812795072</c:v>
                </c:pt>
                <c:pt idx="81">
                  <c:v>2266.7879766151682</c:v>
                </c:pt>
                <c:pt idx="82">
                  <c:v>2191.5869705179803</c:v>
                </c:pt>
                <c:pt idx="83">
                  <c:v>2118.5638782142755</c:v>
                </c:pt>
                <c:pt idx="84">
                  <c:v>2047.5528098765017</c:v>
                </c:pt>
                <c:pt idx="85">
                  <c:v>1978.5781306676661</c:v>
                </c:pt>
                <c:pt idx="86">
                  <c:v>1911.7451358280798</c:v>
                </c:pt>
                <c:pt idx="87">
                  <c:v>1847.1290903142051</c:v>
                </c:pt>
                <c:pt idx="88">
                  <c:v>1784.7173463599154</c:v>
                </c:pt>
                <c:pt idx="89">
                  <c:v>1724.4150653822908</c:v>
                </c:pt>
                <c:pt idx="90">
                  <c:v>1666.0909602019703</c:v>
                </c:pt>
                <c:pt idx="91">
                  <c:v>1609.6269336643352</c:v>
                </c:pt>
                <c:pt idx="92">
                  <c:v>1554.9449515756687</c:v>
                </c:pt>
                <c:pt idx="93">
                  <c:v>1502.0050708975366</c:v>
                </c:pt>
                <c:pt idx="94">
                  <c:v>1450.7854766792154</c:v>
                </c:pt>
                <c:pt idx="95">
                  <c:v>1401.2608262541844</c:v>
                </c:pt>
                <c:pt idx="96">
                  <c:v>1353.3904270074797</c:v>
                </c:pt>
                <c:pt idx="97">
                  <c:v>1307.1188150097153</c:v>
                </c:pt>
                <c:pt idx="98">
                  <c:v>1262.3841636208167</c:v>
                </c:pt>
                <c:pt idx="99">
                  <c:v>1219.127617872758</c:v>
                </c:pt>
                <c:pt idx="100">
                  <c:v>1177.2985710931478</c:v>
                </c:pt>
                <c:pt idx="101">
                  <c:v>1136.8546144999564</c:v>
                </c:pt>
                <c:pt idx="102">
                  <c:v>1097.757975326339</c:v>
                </c:pt>
                <c:pt idx="103">
                  <c:v>1059.9714135512943</c:v>
                </c:pt>
                <c:pt idx="104">
                  <c:v>1023.4558228506241</c:v>
                </c:pt>
                <c:pt idx="105">
                  <c:v>988.17016011472333</c:v>
                </c:pt>
                <c:pt idx="106">
                  <c:v>954.07293737282521</c:v>
                </c:pt>
                <c:pt idx="107">
                  <c:v>921.12398120615171</c:v>
                </c:pt>
                <c:pt idx="108">
                  <c:v>889.28547184400736</c:v>
                </c:pt>
                <c:pt idx="109">
                  <c:v>858.52197505158847</c:v>
                </c:pt>
                <c:pt idx="110">
                  <c:v>828.79978481396108</c:v>
                </c:pt>
                <c:pt idx="111">
                  <c:v>800.08613192646305</c:v>
                </c:pt>
                <c:pt idx="112">
                  <c:v>772.34869105349298</c:v>
                </c:pt>
                <c:pt idx="113">
                  <c:v>745.55552160640252</c:v>
                </c:pt>
                <c:pt idx="114">
                  <c:v>719.67531388734005</c:v>
                </c:pt>
                <c:pt idx="115">
                  <c:v>694.67770208009995</c:v>
                </c:pt>
                <c:pt idx="116">
                  <c:v>670.53345299271405</c:v>
                </c:pt>
                <c:pt idx="117">
                  <c:v>647.21446701562036</c:v>
                </c:pt>
                <c:pt idx="118">
                  <c:v>624.69364400810571</c:v>
                </c:pt>
                <c:pt idx="119">
                  <c:v>602.944716947605</c:v>
                </c:pt>
                <c:pt idx="120">
                  <c:v>581.94213740922055</c:v>
                </c:pt>
                <c:pt idx="121">
                  <c:v>561.66104225896299</c:v>
                </c:pt>
                <c:pt idx="122">
                  <c:v>542.07728016796523</c:v>
                </c:pt>
                <c:pt idx="123">
                  <c:v>523.1674538980518</c:v>
                </c:pt>
                <c:pt idx="124">
                  <c:v>504.90894153822217</c:v>
                </c:pt>
                <c:pt idx="125">
                  <c:v>487.2798831441487</c:v>
                </c:pt>
                <c:pt idx="126">
                  <c:v>470.25914139041214</c:v>
                </c:pt>
                <c:pt idx="127">
                  <c:v>453.82625513861893</c:v>
                </c:pt>
                <c:pt idx="128">
                  <c:v>437.96140211132359</c:v>
                </c:pt>
                <c:pt idx="129">
                  <c:v>422.64537693598311</c:v>
                </c:pt>
                <c:pt idx="130">
                  <c:v>407.85958113007251</c:v>
                </c:pt>
                <c:pt idx="131">
                  <c:v>393.58601693927778</c:v>
                </c:pt>
                <c:pt idx="132">
                  <c:v>379.80727794327777</c:v>
                </c:pt>
                <c:pt idx="133">
                  <c:v>366.50653357022446</c:v>
                </c:pt>
                <c:pt idx="134">
                  <c:v>353.66750888684766</c:v>
                </c:pt>
                <c:pt idx="135">
                  <c:v>341.27446312776772</c:v>
                </c:pt>
                <c:pt idx="136">
                  <c:v>329.31217006910595</c:v>
                </c:pt>
                <c:pt idx="137">
                  <c:v>317.76590155405927</c:v>
                </c:pt>
                <c:pt idx="138">
                  <c:v>306.62141363589097</c:v>
                </c:pt>
                <c:pt idx="139">
                  <c:v>295.86493385827174</c:v>
                </c:pt>
                <c:pt idx="140">
                  <c:v>285.48314831217289</c:v>
                </c:pt>
                <c:pt idx="141">
                  <c:v>275.46318787107248</c:v>
                </c:pt>
                <c:pt idx="142">
                  <c:v>265.79261380761398</c:v>
                </c:pt>
                <c:pt idx="143">
                  <c:v>256.45940341815356</c:v>
                </c:pt>
                <c:pt idx="144">
                  <c:v>247.45193624518814</c:v>
                </c:pt>
                <c:pt idx="145">
                  <c:v>238.75898116296625</c:v>
                </c:pt>
                <c:pt idx="146">
                  <c:v>230.36968424214984</c:v>
                </c:pt>
                <c:pt idx="147">
                  <c:v>222.27355711991436</c:v>
                </c:pt>
                <c:pt idx="148">
                  <c:v>214.46046560989228</c:v>
                </c:pt>
                <c:pt idx="149">
                  <c:v>206.92061842415018</c:v>
                </c:pt>
                <c:pt idx="150">
                  <c:v>199.64455602985342</c:v>
                </c:pt>
                <c:pt idx="151">
                  <c:v>192.62313974949066</c:v>
                </c:pt>
              </c:numCache>
            </c:numRef>
          </c:val>
          <c:smooth val="0"/>
          <c:extLst>
            <c:ext xmlns:c16="http://schemas.microsoft.com/office/drawing/2014/chart" uri="{C3380CC4-5D6E-409C-BE32-E72D297353CC}">
              <c16:uniqueId val="{00000000-6AA0-41FF-A269-CBD09190AEF5}"/>
            </c:ext>
          </c:extLst>
        </c:ser>
        <c:ser>
          <c:idx val="0"/>
          <c:order val="1"/>
          <c:tx>
            <c:strRef>
              <c:f>Italy!$AE$69</c:f>
              <c:strCache>
                <c:ptCount val="1"/>
                <c:pt idx="0">
                  <c:v>Actual</c:v>
                </c:pt>
              </c:strCache>
            </c:strRef>
          </c:tx>
          <c:spPr>
            <a:ln w="19050" cap="rnd">
              <a:solidFill>
                <a:schemeClr val="accent1"/>
              </a:solidFill>
              <a:round/>
            </a:ln>
            <a:effectLst/>
          </c:spPr>
          <c:marker>
            <c:symbol val="none"/>
          </c:marker>
          <c:cat>
            <c:numRef>
              <c:f>Italy!$A$163:$A$559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Italy!$AE$163:$AE$559</c:f>
              <c:numCache>
                <c:formatCode>#,##0</c:formatCode>
                <c:ptCount val="152"/>
                <c:pt idx="0">
                  <c:v>0</c:v>
                </c:pt>
                <c:pt idx="1">
                  <c:v>0</c:v>
                </c:pt>
                <c:pt idx="2">
                  <c:v>0</c:v>
                </c:pt>
                <c:pt idx="3">
                  <c:v>0</c:v>
                </c:pt>
                <c:pt idx="4">
                  <c:v>0</c:v>
                </c:pt>
                <c:pt idx="5">
                  <c:v>0</c:v>
                </c:pt>
                <c:pt idx="6">
                  <c:v>1</c:v>
                </c:pt>
                <c:pt idx="7">
                  <c:v>0</c:v>
                </c:pt>
                <c:pt idx="8">
                  <c:v>0</c:v>
                </c:pt>
                <c:pt idx="9">
                  <c:v>0</c:v>
                </c:pt>
                <c:pt idx="10">
                  <c:v>0</c:v>
                </c:pt>
                <c:pt idx="11">
                  <c:v>0</c:v>
                </c:pt>
                <c:pt idx="12">
                  <c:v>0</c:v>
                </c:pt>
                <c:pt idx="13">
                  <c:v>0</c:v>
                </c:pt>
                <c:pt idx="14">
                  <c:v>0</c:v>
                </c:pt>
                <c:pt idx="15">
                  <c:v>0</c:v>
                </c:pt>
                <c:pt idx="16">
                  <c:v>0</c:v>
                </c:pt>
                <c:pt idx="17">
                  <c:v>0</c:v>
                </c:pt>
                <c:pt idx="18">
                  <c:v>0</c:v>
                </c:pt>
                <c:pt idx="19">
                  <c:v>0</c:v>
                </c:pt>
                <c:pt idx="20">
                  <c:v>17</c:v>
                </c:pt>
                <c:pt idx="21">
                  <c:v>42</c:v>
                </c:pt>
                <c:pt idx="22">
                  <c:v>93</c:v>
                </c:pt>
                <c:pt idx="23">
                  <c:v>74</c:v>
                </c:pt>
                <c:pt idx="24">
                  <c:v>93</c:v>
                </c:pt>
                <c:pt idx="25">
                  <c:v>131</c:v>
                </c:pt>
                <c:pt idx="26">
                  <c:v>202</c:v>
                </c:pt>
                <c:pt idx="27">
                  <c:v>233</c:v>
                </c:pt>
                <c:pt idx="28">
                  <c:v>240</c:v>
                </c:pt>
                <c:pt idx="29">
                  <c:v>566</c:v>
                </c:pt>
                <c:pt idx="30">
                  <c:v>342.00000000000023</c:v>
                </c:pt>
                <c:pt idx="31">
                  <c:v>465.99999999999977</c:v>
                </c:pt>
                <c:pt idx="32">
                  <c:v>587</c:v>
                </c:pt>
                <c:pt idx="33">
                  <c:v>769</c:v>
                </c:pt>
                <c:pt idx="34">
                  <c:v>778</c:v>
                </c:pt>
                <c:pt idx="35">
                  <c:v>1247</c:v>
                </c:pt>
                <c:pt idx="36">
                  <c:v>1492</c:v>
                </c:pt>
                <c:pt idx="37">
                  <c:v>1797</c:v>
                </c:pt>
                <c:pt idx="38">
                  <c:v>977</c:v>
                </c:pt>
                <c:pt idx="39">
                  <c:v>2313.0000000000018</c:v>
                </c:pt>
                <c:pt idx="40">
                  <c:v>2651</c:v>
                </c:pt>
                <c:pt idx="41">
                  <c:v>2546.9999999999982</c:v>
                </c:pt>
                <c:pt idx="42">
                  <c:v>3497</c:v>
                </c:pt>
                <c:pt idx="43">
                  <c:v>3590</c:v>
                </c:pt>
                <c:pt idx="44">
                  <c:v>3233</c:v>
                </c:pt>
                <c:pt idx="45">
                  <c:v>3526</c:v>
                </c:pt>
                <c:pt idx="46">
                  <c:v>4207</c:v>
                </c:pt>
                <c:pt idx="47">
                  <c:v>5322</c:v>
                </c:pt>
                <c:pt idx="48">
                  <c:v>5986</c:v>
                </c:pt>
                <c:pt idx="49">
                  <c:v>6557</c:v>
                </c:pt>
                <c:pt idx="50">
                  <c:v>5559.9999999999927</c:v>
                </c:pt>
                <c:pt idx="51">
                  <c:v>4789</c:v>
                </c:pt>
                <c:pt idx="52">
                  <c:v>5249.0000000000073</c:v>
                </c:pt>
                <c:pt idx="53">
                  <c:v>5210</c:v>
                </c:pt>
                <c:pt idx="54">
                  <c:v>6203</c:v>
                </c:pt>
                <c:pt idx="55">
                  <c:v>5909</c:v>
                </c:pt>
                <c:pt idx="56">
                  <c:v>5974</c:v>
                </c:pt>
                <c:pt idx="57">
                  <c:v>5217</c:v>
                </c:pt>
                <c:pt idx="58">
                  <c:v>4050</c:v>
                </c:pt>
                <c:pt idx="59">
                  <c:v>4052.9999999999854</c:v>
                </c:pt>
                <c:pt idx="60">
                  <c:v>4782</c:v>
                </c:pt>
                <c:pt idx="61">
                  <c:v>4668.0000000000146</c:v>
                </c:pt>
                <c:pt idx="62">
                  <c:v>4585</c:v>
                </c:pt>
                <c:pt idx="63">
                  <c:v>4805</c:v>
                </c:pt>
                <c:pt idx="64">
                  <c:v>4316.0000000000146</c:v>
                </c:pt>
                <c:pt idx="65">
                  <c:v>3598.9999999999854</c:v>
                </c:pt>
                <c:pt idx="66">
                  <c:v>3039</c:v>
                </c:pt>
                <c:pt idx="67">
                  <c:v>3836</c:v>
                </c:pt>
                <c:pt idx="68">
                  <c:v>4204</c:v>
                </c:pt>
                <c:pt idx="69">
                  <c:v>3951</c:v>
                </c:pt>
                <c:pt idx="70">
                  <c:v>4694</c:v>
                </c:pt>
                <c:pt idx="71">
                  <c:v>4092</c:v>
                </c:pt>
                <c:pt idx="72">
                  <c:v>3153</c:v>
                </c:pt>
                <c:pt idx="73">
                  <c:v>2972</c:v>
                </c:pt>
                <c:pt idx="74">
                  <c:v>2667</c:v>
                </c:pt>
                <c:pt idx="75">
                  <c:v>3786</c:v>
                </c:pt>
                <c:pt idx="76">
                  <c:v>3493</c:v>
                </c:pt>
                <c:pt idx="77">
                  <c:v>3491</c:v>
                </c:pt>
                <c:pt idx="78">
                  <c:v>3047</c:v>
                </c:pt>
                <c:pt idx="79">
                  <c:v>2256</c:v>
                </c:pt>
                <c:pt idx="80">
                  <c:v>2729</c:v>
                </c:pt>
                <c:pt idx="81">
                  <c:v>3370.0000000000291</c:v>
                </c:pt>
                <c:pt idx="82">
                  <c:v>2645.9999999999709</c:v>
                </c:pt>
                <c:pt idx="83">
                  <c:v>3021</c:v>
                </c:pt>
                <c:pt idx="84">
                  <c:v>2357</c:v>
                </c:pt>
                <c:pt idx="85">
                  <c:v>2324</c:v>
                </c:pt>
                <c:pt idx="86">
                  <c:v>1739</c:v>
                </c:pt>
                <c:pt idx="87">
                  <c:v>2091</c:v>
                </c:pt>
                <c:pt idx="88">
                  <c:v>2086.0000000000291</c:v>
                </c:pt>
                <c:pt idx="89">
                  <c:v>1871.9999999999709</c:v>
                </c:pt>
                <c:pt idx="90">
                  <c:v>1965</c:v>
                </c:pt>
                <c:pt idx="91">
                  <c:v>1900</c:v>
                </c:pt>
                <c:pt idx="92">
                  <c:v>1389</c:v>
                </c:pt>
                <c:pt idx="93">
                  <c:v>1221</c:v>
                </c:pt>
                <c:pt idx="94">
                  <c:v>1075</c:v>
                </c:pt>
                <c:pt idx="95">
                  <c:v>1444</c:v>
                </c:pt>
                <c:pt idx="96">
                  <c:v>1401</c:v>
                </c:pt>
                <c:pt idx="97">
                  <c:v>1327</c:v>
                </c:pt>
                <c:pt idx="98">
                  <c:v>1083</c:v>
                </c:pt>
                <c:pt idx="99">
                  <c:v>802</c:v>
                </c:pt>
                <c:pt idx="100">
                  <c:v>744</c:v>
                </c:pt>
                <c:pt idx="101">
                  <c:v>1402</c:v>
                </c:pt>
                <c:pt idx="102">
                  <c:v>888</c:v>
                </c:pt>
                <c:pt idx="103">
                  <c:v>992</c:v>
                </c:pt>
                <c:pt idx="104">
                  <c:v>789</c:v>
                </c:pt>
                <c:pt idx="105">
                  <c:v>875</c:v>
                </c:pt>
                <c:pt idx="106">
                  <c:v>675</c:v>
                </c:pt>
                <c:pt idx="107">
                  <c:v>450.9999999999709</c:v>
                </c:pt>
                <c:pt idx="108">
                  <c:v>813.0000000000291</c:v>
                </c:pt>
                <c:pt idx="109">
                  <c:v>665.0000000000291</c:v>
                </c:pt>
                <c:pt idx="110">
                  <c:v>641.9999999999709</c:v>
                </c:pt>
                <c:pt idx="111">
                  <c:v>652</c:v>
                </c:pt>
                <c:pt idx="112">
                  <c:v>669</c:v>
                </c:pt>
                <c:pt idx="113">
                  <c:v>531</c:v>
                </c:pt>
                <c:pt idx="114">
                  <c:v>300</c:v>
                </c:pt>
                <c:pt idx="115">
                  <c:v>397</c:v>
                </c:pt>
                <c:pt idx="116">
                  <c:v>584</c:v>
                </c:pt>
                <c:pt idx="117">
                  <c:v>593</c:v>
                </c:pt>
                <c:pt idx="118">
                  <c:v>515.9999999999709</c:v>
                </c:pt>
                <c:pt idx="119">
                  <c:v>416.00000000005821</c:v>
                </c:pt>
                <c:pt idx="120">
                  <c:v>332.9999999999709</c:v>
                </c:pt>
                <c:pt idx="121">
                  <c:v>200.0000000000291</c:v>
                </c:pt>
                <c:pt idx="122">
                  <c:v>318</c:v>
                </c:pt>
                <c:pt idx="123">
                  <c:v>320.9999999999709</c:v>
                </c:pt>
                <c:pt idx="124">
                  <c:v>177</c:v>
                </c:pt>
                <c:pt idx="125">
                  <c:v>518</c:v>
                </c:pt>
                <c:pt idx="126">
                  <c:v>270</c:v>
                </c:pt>
                <c:pt idx="127">
                  <c:v>197.0000000000291</c:v>
                </c:pt>
                <c:pt idx="128">
                  <c:v>279.9999999999709</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numCache>
            </c:numRef>
          </c:val>
          <c:smooth val="0"/>
          <c:extLst>
            <c:ext xmlns:c16="http://schemas.microsoft.com/office/drawing/2014/chart" uri="{C3380CC4-5D6E-409C-BE32-E72D297353CC}">
              <c16:uniqueId val="{00000001-6AA0-41FF-A269-CBD09190AEF5}"/>
            </c:ext>
          </c:extLst>
        </c:ser>
        <c:dLbls>
          <c:showLegendKey val="0"/>
          <c:showVal val="0"/>
          <c:showCatName val="0"/>
          <c:showSerName val="0"/>
          <c:showPercent val="0"/>
          <c:showBubbleSize val="0"/>
        </c:dLbls>
        <c:smooth val="0"/>
        <c:axId val="1265889952"/>
        <c:axId val="1265891920"/>
      </c:lineChart>
      <c:dateAx>
        <c:axId val="12658899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91920"/>
        <c:crosses val="autoZero"/>
        <c:auto val="1"/>
        <c:lblOffset val="100"/>
        <c:baseTimeUnit val="days"/>
        <c:majorUnit val="1"/>
        <c:majorTimeUnit val="months"/>
      </c:dateAx>
      <c:valAx>
        <c:axId val="1265891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Germany!$C$57</c:f>
          <c:strCache>
            <c:ptCount val="1"/>
            <c:pt idx="0">
              <c:v>Daily Deaths (Germany)</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Germany!$AH$69</c:f>
              <c:strCache>
                <c:ptCount val="1"/>
                <c:pt idx="0">
                  <c:v>Model</c:v>
                </c:pt>
              </c:strCache>
            </c:strRef>
          </c:tx>
          <c:spPr>
            <a:ln w="19050" cap="rnd">
              <a:solidFill>
                <a:schemeClr val="accent2"/>
              </a:solidFill>
              <a:round/>
            </a:ln>
            <a:effectLst/>
          </c:spPr>
          <c:marker>
            <c:symbol val="none"/>
          </c:marker>
          <c:cat>
            <c:numRef>
              <c:f>Germany!$A$163:$A$559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Germany!$AH$163:$AH$559</c:f>
              <c:numCache>
                <c:formatCode>#,##0</c:formatCode>
                <c:ptCount val="152"/>
                <c:pt idx="0">
                  <c:v>6.1479620270974366E-4</c:v>
                </c:pt>
                <c:pt idx="1">
                  <c:v>9.666792213496925E-4</c:v>
                </c:pt>
                <c:pt idx="2">
                  <c:v>1.3901171757809794E-3</c:v>
                </c:pt>
                <c:pt idx="3">
                  <c:v>1.8677465458158257E-3</c:v>
                </c:pt>
                <c:pt idx="4">
                  <c:v>2.3942175028309216E-3</c:v>
                </c:pt>
                <c:pt idx="5">
                  <c:v>2.9854642924100113E-3</c:v>
                </c:pt>
                <c:pt idx="6">
                  <c:v>3.6777525466970707E-3</c:v>
                </c:pt>
                <c:pt idx="7">
                  <c:v>4.5181132824445719E-3</c:v>
                </c:pt>
                <c:pt idx="8">
                  <c:v>5.5534507935869303E-3</c:v>
                </c:pt>
                <c:pt idx="9">
                  <c:v>6.8256976143344465E-3</c:v>
                </c:pt>
                <c:pt idx="10">
                  <c:v>8.3754307608557912E-3</c:v>
                </c:pt>
                <c:pt idx="11">
                  <c:v>1.0254098725686514E-2</c:v>
                </c:pt>
                <c:pt idx="12">
                  <c:v>1.2535220455728156E-2</c:v>
                </c:pt>
                <c:pt idx="13">
                  <c:v>1.5318303501716479E-2</c:v>
                </c:pt>
                <c:pt idx="14">
                  <c:v>1.8727880545563902E-2</c:v>
                </c:pt>
                <c:pt idx="15">
                  <c:v>2.2912170263822695E-2</c:v>
                </c:pt>
                <c:pt idx="16">
                  <c:v>2.8042801751754665E-2</c:v>
                </c:pt>
                <c:pt idx="17">
                  <c:v>3.4321824858727368E-2</c:v>
                </c:pt>
                <c:pt idx="18">
                  <c:v>4.1996314986474631E-2</c:v>
                </c:pt>
                <c:pt idx="19">
                  <c:v>5.1374700327573686E-2</c:v>
                </c:pt>
                <c:pt idx="20">
                  <c:v>6.2841604491332026E-2</c:v>
                </c:pt>
                <c:pt idx="21">
                  <c:v>7.6871323491359889E-2</c:v>
                </c:pt>
                <c:pt idx="22">
                  <c:v>9.4042428390169686E-2</c:v>
                </c:pt>
                <c:pt idx="23">
                  <c:v>0.11505736347543194</c:v>
                </c:pt>
                <c:pt idx="24">
                  <c:v>0.14077044829824714</c:v>
                </c:pt>
                <c:pt idx="25">
                  <c:v>0.17222537516598169</c:v>
                </c:pt>
                <c:pt idx="26">
                  <c:v>0.21070144121524681</c:v>
                </c:pt>
                <c:pt idx="27">
                  <c:v>0.25776805664948466</c:v>
                </c:pt>
                <c:pt idx="28">
                  <c:v>0.3153485179005302</c:v>
                </c:pt>
                <c:pt idx="29">
                  <c:v>0.3857959821113075</c:v>
                </c:pt>
                <c:pt idx="30">
                  <c:v>0.47198662155821713</c:v>
                </c:pt>
                <c:pt idx="31">
                  <c:v>0.5774357183473402</c:v>
                </c:pt>
                <c:pt idx="32">
                  <c:v>0.70644201956225938</c:v>
                </c:pt>
                <c:pt idx="33">
                  <c:v>0.86426530691665215</c:v>
                </c:pt>
                <c:pt idx="34">
                  <c:v>1.0573428127034932</c:v>
                </c:pt>
                <c:pt idx="35">
                  <c:v>1.2935521235047975</c:v>
                </c:pt>
                <c:pt idx="36">
                  <c:v>1.5825312442463089</c:v>
                </c:pt>
                <c:pt idx="37">
                  <c:v>1.9360698600235295</c:v>
                </c:pt>
                <c:pt idx="38">
                  <c:v>2.3685889543826768</c:v>
                </c:pt>
                <c:pt idx="39">
                  <c:v>2.8977289134259507</c:v>
                </c:pt>
                <c:pt idx="40">
                  <c:v>3.5450693240943174</c:v>
                </c:pt>
                <c:pt idx="41">
                  <c:v>4.3370038191601488</c:v>
                </c:pt>
                <c:pt idx="42">
                  <c:v>5.3057773842230453</c:v>
                </c:pt>
                <c:pt idx="43">
                  <c:v>6.4906502767918042</c:v>
                </c:pt>
                <c:pt idx="44">
                  <c:v>7.9391242674304365</c:v>
                </c:pt>
                <c:pt idx="45">
                  <c:v>9.7082505050367018</c:v>
                </c:pt>
                <c:pt idx="46">
                  <c:v>11.866249749179126</c:v>
                </c:pt>
                <c:pt idx="47">
                  <c:v>14.494829486256378</c:v>
                </c:pt>
                <c:pt idx="48">
                  <c:v>17.692356170795165</c:v>
                </c:pt>
                <c:pt idx="49">
                  <c:v>21.577199392711648</c:v>
                </c:pt>
                <c:pt idx="50">
                  <c:v>26.28936726673534</c:v>
                </c:pt>
                <c:pt idx="51">
                  <c:v>31.987977137500252</c:v>
                </c:pt>
                <c:pt idx="52">
                  <c:v>38.843192398824925</c:v>
                </c:pt>
                <c:pt idx="53">
                  <c:v>47.024118742405591</c:v>
                </c:pt>
                <c:pt idx="54">
                  <c:v>56.687762296238816</c:v>
                </c:pt>
                <c:pt idx="55">
                  <c:v>67.97606729752647</c:v>
                </c:pt>
                <c:pt idx="56">
                  <c:v>81.023720515700916</c:v>
                </c:pt>
                <c:pt idx="57">
                  <c:v>95.964948963468487</c:v>
                </c:pt>
                <c:pt idx="58">
                  <c:v>112.90869500680515</c:v>
                </c:pt>
                <c:pt idx="59">
                  <c:v>131.84849198910558</c:v>
                </c:pt>
                <c:pt idx="60">
                  <c:v>152.50667390702404</c:v>
                </c:pt>
                <c:pt idx="61">
                  <c:v>174.17395785791325</c:v>
                </c:pt>
                <c:pt idx="62">
                  <c:v>195.65089188226443</c:v>
                </c:pt>
                <c:pt idx="63">
                  <c:v>215.38066309566693</c:v>
                </c:pt>
                <c:pt idx="64">
                  <c:v>231.77679609048209</c:v>
                </c:pt>
                <c:pt idx="65">
                  <c:v>243.63694860293549</c:v>
                </c:pt>
                <c:pt idx="66">
                  <c:v>250.46713541065969</c:v>
                </c:pt>
                <c:pt idx="67">
                  <c:v>252.56926704507896</c:v>
                </c:pt>
                <c:pt idx="68">
                  <c:v>250.8588192886773</c:v>
                </c:pt>
                <c:pt idx="69">
                  <c:v>246.51047825905061</c:v>
                </c:pt>
                <c:pt idx="70">
                  <c:v>240.60176065987298</c:v>
                </c:pt>
                <c:pt idx="71">
                  <c:v>233.89722856121625</c:v>
                </c:pt>
                <c:pt idx="72">
                  <c:v>226.82370168329862</c:v>
                </c:pt>
                <c:pt idx="73">
                  <c:v>219.57814873449979</c:v>
                </c:pt>
                <c:pt idx="74">
                  <c:v>212.26636037328444</c:v>
                </c:pt>
                <c:pt idx="75">
                  <c:v>204.98788560986941</c:v>
                </c:pt>
                <c:pt idx="76">
                  <c:v>197.85261080377222</c:v>
                </c:pt>
                <c:pt idx="77">
                  <c:v>190.95316287785317</c:v>
                </c:pt>
                <c:pt idx="78">
                  <c:v>184.33271849301673</c:v>
                </c:pt>
                <c:pt idx="79">
                  <c:v>177.97861984128758</c:v>
                </c:pt>
                <c:pt idx="80">
                  <c:v>171.84978644746388</c:v>
                </c:pt>
                <c:pt idx="81">
                  <c:v>165.90989080523377</c:v>
                </c:pt>
                <c:pt idx="82">
                  <c:v>160.14268396694933</c:v>
                </c:pt>
                <c:pt idx="83">
                  <c:v>154.5504949439246</c:v>
                </c:pt>
                <c:pt idx="84">
                  <c:v>149.14381882226553</c:v>
                </c:pt>
                <c:pt idx="85">
                  <c:v>143.93004609879517</c:v>
                </c:pt>
                <c:pt idx="86">
                  <c:v>138.90728897548343</c:v>
                </c:pt>
                <c:pt idx="87">
                  <c:v>134.06484490631738</c:v>
                </c:pt>
                <c:pt idx="88">
                  <c:v>129.38764043996343</c:v>
                </c:pt>
                <c:pt idx="89">
                  <c:v>124.85995935688788</c:v>
                </c:pt>
                <c:pt idx="90">
                  <c:v>120.4649804478031</c:v>
                </c:pt>
                <c:pt idx="91">
                  <c:v>116.18058977275086</c:v>
                </c:pt>
                <c:pt idx="92">
                  <c:v>111.97582380603944</c:v>
                </c:pt>
                <c:pt idx="93">
                  <c:v>107.81251676886859</c:v>
                </c:pt>
                <c:pt idx="94">
                  <c:v>103.65338952213733</c:v>
                </c:pt>
                <c:pt idx="95">
                  <c:v>99.473625091826761</c:v>
                </c:pt>
                <c:pt idx="96">
                  <c:v>95.270355776045108</c:v>
                </c:pt>
                <c:pt idx="97">
                  <c:v>91.065009857214136</c:v>
                </c:pt>
                <c:pt idx="98">
                  <c:v>86.897034039138816</c:v>
                </c:pt>
                <c:pt idx="99">
                  <c:v>82.811964230112608</c:v>
                </c:pt>
                <c:pt idx="100">
                  <c:v>78.849374022027405</c:v>
                </c:pt>
                <c:pt idx="101">
                  <c:v>75.035498815748724</c:v>
                </c:pt>
                <c:pt idx="102">
                  <c:v>71.382288836166481</c:v>
                </c:pt>
                <c:pt idx="103">
                  <c:v>67.891533469462047</c:v>
                </c:pt>
                <c:pt idx="104">
                  <c:v>64.560327245382723</c:v>
                </c:pt>
                <c:pt idx="105">
                  <c:v>61.384632305503146</c:v>
                </c:pt>
                <c:pt idx="106">
                  <c:v>58.360522486336777</c:v>
                </c:pt>
                <c:pt idx="107">
                  <c:v>55.483931529094662</c:v>
                </c:pt>
                <c:pt idx="108">
                  <c:v>52.749652927754141</c:v>
                </c:pt>
                <c:pt idx="109">
                  <c:v>50.150929272499525</c:v>
                </c:pt>
                <c:pt idx="110">
                  <c:v>47.680294395673627</c:v>
                </c:pt>
                <c:pt idx="111">
                  <c:v>45.330631099746824</c:v>
                </c:pt>
                <c:pt idx="112">
                  <c:v>43.095657835800012</c:v>
                </c:pt>
                <c:pt idx="113">
                  <c:v>40.969915894760561</c:v>
                </c:pt>
                <c:pt idx="114">
                  <c:v>38.9484873880956</c:v>
                </c:pt>
                <c:pt idx="115">
                  <c:v>37.026665911222153</c:v>
                </c:pt>
                <c:pt idx="116">
                  <c:v>35.199753048720595</c:v>
                </c:pt>
                <c:pt idx="117">
                  <c:v>33.463035178976497</c:v>
                </c:pt>
                <c:pt idx="118">
                  <c:v>31.811894735239548</c:v>
                </c:pt>
                <c:pt idx="119">
                  <c:v>30.241959805354782</c:v>
                </c:pt>
                <c:pt idx="120">
                  <c:v>28.749187955034358</c:v>
                </c:pt>
                <c:pt idx="121">
                  <c:v>27.329844047284496</c:v>
                </c:pt>
                <c:pt idx="122">
                  <c:v>25.980418133833155</c:v>
                </c:pt>
                <c:pt idx="123">
                  <c:v>24.697548773774542</c:v>
                </c:pt>
                <c:pt idx="124">
                  <c:v>23.477985782805263</c:v>
                </c:pt>
                <c:pt idx="125">
                  <c:v>22.318593040683481</c:v>
                </c:pt>
                <c:pt idx="126">
                  <c:v>21.216371909216832</c:v>
                </c:pt>
                <c:pt idx="127">
                  <c:v>20.168482141425557</c:v>
                </c:pt>
                <c:pt idx="128">
                  <c:v>19.17224635479397</c:v>
                </c:pt>
                <c:pt idx="129">
                  <c:v>18.225137324081516</c:v>
                </c:pt>
                <c:pt idx="130">
                  <c:v>17.324756845002412</c:v>
                </c:pt>
                <c:pt idx="131">
                  <c:v>16.468817174783908</c:v>
                </c:pt>
                <c:pt idx="132">
                  <c:v>15.655131403258565</c:v>
                </c:pt>
                <c:pt idx="133">
                  <c:v>14.881611943910684</c:v>
                </c:pt>
                <c:pt idx="134">
                  <c:v>14.146272194582707</c:v>
                </c:pt>
                <c:pt idx="135">
                  <c:v>13.447226619606226</c:v>
                </c:pt>
                <c:pt idx="136">
                  <c:v>12.782687162873117</c:v>
                </c:pt>
                <c:pt idx="137">
                  <c:v>12.150956704703276</c:v>
                </c:pt>
                <c:pt idx="138">
                  <c:v>11.550421727632056</c:v>
                </c:pt>
                <c:pt idx="139">
                  <c:v>10.979546164628118</c:v>
                </c:pt>
                <c:pt idx="140">
                  <c:v>10.436867223243098</c:v>
                </c:pt>
                <c:pt idx="141">
                  <c:v>9.9209927522879298</c:v>
                </c:pt>
                <c:pt idx="142">
                  <c:v>9.4305991121382249</c:v>
                </c:pt>
                <c:pt idx="143">
                  <c:v>8.9644286700386147</c:v>
                </c:pt>
                <c:pt idx="144">
                  <c:v>8.5212866374422447</c:v>
                </c:pt>
                <c:pt idx="145">
                  <c:v>8.1000375109542802</c:v>
                </c:pt>
                <c:pt idx="146">
                  <c:v>7.6996015862641798</c:v>
                </c:pt>
                <c:pt idx="147">
                  <c:v>7.3189518917261012</c:v>
                </c:pt>
                <c:pt idx="148">
                  <c:v>6.9571116167808214</c:v>
                </c:pt>
                <c:pt idx="149">
                  <c:v>6.6131518872607558</c:v>
                </c:pt>
                <c:pt idx="150">
                  <c:v>6.2861896683152736</c:v>
                </c:pt>
                <c:pt idx="151">
                  <c:v>5.9753856435927446</c:v>
                </c:pt>
              </c:numCache>
            </c:numRef>
          </c:val>
          <c:smooth val="0"/>
          <c:extLst>
            <c:ext xmlns:c16="http://schemas.microsoft.com/office/drawing/2014/chart" uri="{C3380CC4-5D6E-409C-BE32-E72D297353CC}">
              <c16:uniqueId val="{00000000-3A29-48C3-9165-D316433EFB34}"/>
            </c:ext>
          </c:extLst>
        </c:ser>
        <c:ser>
          <c:idx val="0"/>
          <c:order val="1"/>
          <c:tx>
            <c:strRef>
              <c:f>Germany!$AI$69</c:f>
              <c:strCache>
                <c:ptCount val="1"/>
                <c:pt idx="0">
                  <c:v>Actual</c:v>
                </c:pt>
              </c:strCache>
            </c:strRef>
          </c:tx>
          <c:spPr>
            <a:ln w="19050" cap="rnd">
              <a:solidFill>
                <a:schemeClr val="accent1"/>
              </a:solidFill>
              <a:round/>
            </a:ln>
            <a:effectLst/>
          </c:spPr>
          <c:marker>
            <c:symbol val="none"/>
          </c:marker>
          <c:cat>
            <c:numRef>
              <c:f>Germany!$A$163:$A$559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Germany!$AI$163:$AI$559</c:f>
              <c:numCache>
                <c:formatCode>#,##0</c:formatCode>
                <c:ptCount val="1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0</c:v>
                </c:pt>
                <c:pt idx="39">
                  <c:v>1</c:v>
                </c:pt>
                <c:pt idx="40">
                  <c:v>0</c:v>
                </c:pt>
                <c:pt idx="41">
                  <c:v>4</c:v>
                </c:pt>
                <c:pt idx="42">
                  <c:v>2</c:v>
                </c:pt>
                <c:pt idx="43">
                  <c:v>2</c:v>
                </c:pt>
                <c:pt idx="44">
                  <c:v>6</c:v>
                </c:pt>
                <c:pt idx="45">
                  <c:v>7</c:v>
                </c:pt>
                <c:pt idx="46">
                  <c:v>4</c:v>
                </c:pt>
                <c:pt idx="47">
                  <c:v>16</c:v>
                </c:pt>
                <c:pt idx="48">
                  <c:v>23</c:v>
                </c:pt>
                <c:pt idx="49">
                  <c:v>17</c:v>
                </c:pt>
                <c:pt idx="50">
                  <c:v>10</c:v>
                </c:pt>
                <c:pt idx="51">
                  <c:v>28.999999999999986</c:v>
                </c:pt>
                <c:pt idx="52">
                  <c:v>34.000000000000014</c:v>
                </c:pt>
                <c:pt idx="53">
                  <c:v>49.000000000000028</c:v>
                </c:pt>
                <c:pt idx="54">
                  <c:v>60.999999999999972</c:v>
                </c:pt>
                <c:pt idx="55">
                  <c:v>75</c:v>
                </c:pt>
                <c:pt idx="56">
                  <c:v>91</c:v>
                </c:pt>
                <c:pt idx="57">
                  <c:v>100</c:v>
                </c:pt>
                <c:pt idx="58">
                  <c:v>112</c:v>
                </c:pt>
                <c:pt idx="59">
                  <c:v>130</c:v>
                </c:pt>
                <c:pt idx="60">
                  <c:v>145</c:v>
                </c:pt>
                <c:pt idx="61">
                  <c:v>187</c:v>
                </c:pt>
                <c:pt idx="62">
                  <c:v>168</c:v>
                </c:pt>
                <c:pt idx="63">
                  <c:v>169</c:v>
                </c:pt>
                <c:pt idx="64">
                  <c:v>139.99999999999977</c:v>
                </c:pt>
                <c:pt idx="65">
                  <c:v>226</c:v>
                </c:pt>
                <c:pt idx="66">
                  <c:v>206.00000000000023</c:v>
                </c:pt>
                <c:pt idx="67">
                  <c:v>333</c:v>
                </c:pt>
                <c:pt idx="68">
                  <c:v>258</c:v>
                </c:pt>
                <c:pt idx="69">
                  <c:v>160</c:v>
                </c:pt>
                <c:pt idx="70">
                  <c:v>127.5</c:v>
                </c:pt>
                <c:pt idx="71">
                  <c:v>127.5</c:v>
                </c:pt>
                <c:pt idx="72">
                  <c:v>172</c:v>
                </c:pt>
                <c:pt idx="73">
                  <c:v>100</c:v>
                </c:pt>
                <c:pt idx="74">
                  <c:v>510</c:v>
                </c:pt>
                <c:pt idx="75">
                  <c:v>248.00000000000045</c:v>
                </c:pt>
                <c:pt idx="76">
                  <c:v>299.99999999999955</c:v>
                </c:pt>
                <c:pt idx="77">
                  <c:v>107</c:v>
                </c:pt>
                <c:pt idx="78">
                  <c:v>127</c:v>
                </c:pt>
                <c:pt idx="79">
                  <c:v>276</c:v>
                </c:pt>
                <c:pt idx="80">
                  <c:v>171</c:v>
                </c:pt>
                <c:pt idx="81">
                  <c:v>246</c:v>
                </c:pt>
                <c:pt idx="82">
                  <c:v>296</c:v>
                </c:pt>
                <c:pt idx="83">
                  <c:v>185</c:v>
                </c:pt>
                <c:pt idx="84">
                  <c:v>117</c:v>
                </c:pt>
                <c:pt idx="85">
                  <c:v>99</c:v>
                </c:pt>
                <c:pt idx="86">
                  <c:v>150</c:v>
                </c:pt>
                <c:pt idx="87">
                  <c:v>188</c:v>
                </c:pt>
                <c:pt idx="88">
                  <c:v>153.00000000000091</c:v>
                </c:pt>
                <c:pt idx="89">
                  <c:v>155.99999999999909</c:v>
                </c:pt>
                <c:pt idx="90">
                  <c:v>113</c:v>
                </c:pt>
                <c:pt idx="91">
                  <c:v>76</c:v>
                </c:pt>
                <c:pt idx="92">
                  <c:v>54.000000000000909</c:v>
                </c:pt>
                <c:pt idx="93">
                  <c:v>126.99999999999818</c:v>
                </c:pt>
                <c:pt idx="94">
                  <c:v>0</c:v>
                </c:pt>
                <c:pt idx="95">
                  <c:v>282.00000000000182</c:v>
                </c:pt>
                <c:pt idx="96">
                  <c:v>116.99999999999909</c:v>
                </c:pt>
                <c:pt idx="97">
                  <c:v>118</c:v>
                </c:pt>
                <c:pt idx="98">
                  <c:v>39</c:v>
                </c:pt>
                <c:pt idx="99">
                  <c:v>20</c:v>
                </c:pt>
                <c:pt idx="100">
                  <c:v>91.999999999999091</c:v>
                </c:pt>
                <c:pt idx="101">
                  <c:v>77.000000000000909</c:v>
                </c:pt>
                <c:pt idx="102">
                  <c:v>123</c:v>
                </c:pt>
                <c:pt idx="103">
                  <c:v>23</c:v>
                </c:pt>
                <c:pt idx="104">
                  <c:v>12.999999999999091</c:v>
                </c:pt>
                <c:pt idx="105">
                  <c:v>41</c:v>
                </c:pt>
                <c:pt idx="106">
                  <c:v>24.000000000001819</c:v>
                </c:pt>
                <c:pt idx="107">
                  <c:v>40.999999999999091</c:v>
                </c:pt>
                <c:pt idx="108">
                  <c:v>78</c:v>
                </c:pt>
                <c:pt idx="109">
                  <c:v>63.000000000000909</c:v>
                </c:pt>
                <c:pt idx="110">
                  <c:v>58.999999999999091</c:v>
                </c:pt>
                <c:pt idx="111">
                  <c:v>25</c:v>
                </c:pt>
                <c:pt idx="112">
                  <c:v>33</c:v>
                </c:pt>
                <c:pt idx="113">
                  <c:v>22</c:v>
                </c:pt>
                <c:pt idx="114">
                  <c:v>26</c:v>
                </c:pt>
                <c:pt idx="115">
                  <c:v>63</c:v>
                </c:pt>
                <c:pt idx="116">
                  <c:v>56</c:v>
                </c:pt>
                <c:pt idx="117">
                  <c:v>42</c:v>
                </c:pt>
                <c:pt idx="118">
                  <c:v>34</c:v>
                </c:pt>
                <c:pt idx="119">
                  <c:v>26</c:v>
                </c:pt>
                <c:pt idx="120">
                  <c:v>10</c:v>
                </c:pt>
                <c:pt idx="121">
                  <c:v>15</c:v>
                </c:pt>
                <c:pt idx="122">
                  <c:v>8</c:v>
                </c:pt>
                <c:pt idx="123">
                  <c:v>39</c:v>
                </c:pt>
                <c:pt idx="124">
                  <c:v>33</c:v>
                </c:pt>
                <c:pt idx="125">
                  <c:v>23</c:v>
                </c:pt>
                <c:pt idx="126">
                  <c:v>15</c:v>
                </c:pt>
                <c:pt idx="127">
                  <c:v>12</c:v>
                </c:pt>
                <c:pt idx="128">
                  <c:v>10</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numCache>
            </c:numRef>
          </c:val>
          <c:smooth val="0"/>
          <c:extLst>
            <c:ext xmlns:c16="http://schemas.microsoft.com/office/drawing/2014/chart" uri="{C3380CC4-5D6E-409C-BE32-E72D297353CC}">
              <c16:uniqueId val="{00000001-3A29-48C3-9165-D316433EFB34}"/>
            </c:ext>
          </c:extLst>
        </c:ser>
        <c:dLbls>
          <c:showLegendKey val="0"/>
          <c:showVal val="0"/>
          <c:showCatName val="0"/>
          <c:showSerName val="0"/>
          <c:showPercent val="0"/>
          <c:showBubbleSize val="0"/>
        </c:dLbls>
        <c:smooth val="0"/>
        <c:axId val="1265889952"/>
        <c:axId val="1265891920"/>
      </c:lineChart>
      <c:dateAx>
        <c:axId val="12658899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91920"/>
        <c:crosses val="autoZero"/>
        <c:auto val="1"/>
        <c:lblOffset val="100"/>
        <c:baseTimeUnit val="days"/>
        <c:majorUnit val="1"/>
        <c:majorTimeUnit val="months"/>
      </c:dateAx>
      <c:valAx>
        <c:axId val="1265891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'USA Alt'!$C$53</c:f>
          <c:strCache>
            <c:ptCount val="1"/>
            <c:pt idx="0">
              <c:v>Cumulative Deaths (USA Nationwide)</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'USA Alt'!$Y$69</c:f>
              <c:strCache>
                <c:ptCount val="1"/>
                <c:pt idx="0">
                  <c:v>Model</c:v>
                </c:pt>
              </c:strCache>
            </c:strRef>
          </c:tx>
          <c:spPr>
            <a:ln w="19050" cap="rnd">
              <a:solidFill>
                <a:schemeClr val="accent2"/>
              </a:solidFill>
              <a:round/>
            </a:ln>
            <a:effectLst/>
          </c:spPr>
          <c:marker>
            <c:symbol val="none"/>
          </c:marker>
          <c:cat>
            <c:numRef>
              <c:f>'USA Alt'!$A$163:$A$559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'USA Alt'!$Y$163:$Y$559</c:f>
              <c:numCache>
                <c:formatCode>#,##0</c:formatCode>
                <c:ptCount val="152"/>
                <c:pt idx="0">
                  <c:v>2.9911094606247517E-2</c:v>
                </c:pt>
                <c:pt idx="1">
                  <c:v>3.765240796254643E-2</c:v>
                </c:pt>
                <c:pt idx="2">
                  <c:v>4.7102125918709291E-2</c:v>
                </c:pt>
                <c:pt idx="3">
                  <c:v>5.863942997490805E-2</c:v>
                </c:pt>
                <c:pt idx="4">
                  <c:v>7.2744916244260716E-2</c:v>
                </c:pt>
                <c:pt idx="5">
                  <c:v>9.0009885531424721E-2</c:v>
                </c:pt>
                <c:pt idx="6">
                  <c:v>0.1111495579572714</c:v>
                </c:pt>
                <c:pt idx="7">
                  <c:v>0.13702661429658636</c:v>
                </c:pt>
                <c:pt idx="8">
                  <c:v>0.16868788591869022</c:v>
                </c:pt>
                <c:pt idx="9">
                  <c:v>0.20741373235518473</c:v>
                </c:pt>
                <c:pt idx="10">
                  <c:v>0.25477749813303469</c:v>
                </c:pt>
                <c:pt idx="11">
                  <c:v>0.31271325961907948</c:v>
                </c:pt>
                <c:pt idx="12">
                  <c:v>0.38359278378551653</c:v>
                </c:pt>
                <c:pt idx="13">
                  <c:v>0.47031634439157027</c:v>
                </c:pt>
                <c:pt idx="14">
                  <c:v>0.57642522454763023</c:v>
                </c:pt>
                <c:pt idx="15">
                  <c:v>0.70624454878942733</c:v>
                </c:pt>
                <c:pt idx="16">
                  <c:v>0.86506311718711604</c:v>
                </c:pt>
                <c:pt idx="17">
                  <c:v>1.0593545527983308</c:v>
                </c:pt>
                <c:pt idx="18">
                  <c:v>1.2970448150689859</c:v>
                </c:pt>
                <c:pt idx="19">
                  <c:v>1.5878350730116071</c:v>
                </c:pt>
                <c:pt idx="20">
                  <c:v>1.9435940358425015</c:v>
                </c:pt>
                <c:pt idx="21">
                  <c:v>2.3788384115541632</c:v>
                </c:pt>
                <c:pt idx="22">
                  <c:v>2.9113235048301824</c:v>
                </c:pt>
                <c:pt idx="23">
                  <c:v>3.562768748217477</c:v>
                </c:pt>
                <c:pt idx="24">
                  <c:v>4.3597466185118829</c:v>
                </c:pt>
                <c:pt idx="25">
                  <c:v>5.3347691830600468</c:v>
                </c:pt>
                <c:pt idx="26">
                  <c:v>6.5276150340175896</c:v>
                </c:pt>
                <c:pt idx="27">
                  <c:v>7.9869505456366561</c:v>
                </c:pt>
                <c:pt idx="28">
                  <c:v>9.7723127771851725</c:v>
                </c:pt>
                <c:pt idx="29">
                  <c:v>11.956536561049955</c:v>
                </c:pt>
                <c:pt idx="30">
                  <c:v>14.628725720724676</c:v>
                </c:pt>
                <c:pt idx="31">
                  <c:v>17.897889278889231</c:v>
                </c:pt>
                <c:pt idx="32">
                  <c:v>21.897389719484469</c:v>
                </c:pt>
                <c:pt idx="33">
                  <c:v>26.790383473506395</c:v>
                </c:pt>
                <c:pt idx="34">
                  <c:v>32.776475013151909</c:v>
                </c:pt>
                <c:pt idx="35">
                  <c:v>40.099856302131002</c:v>
                </c:pt>
                <c:pt idx="36">
                  <c:v>49.059264271547278</c:v>
                </c:pt>
                <c:pt idx="37">
                  <c:v>60.020162719286667</c:v>
                </c:pt>
                <c:pt idx="38">
                  <c:v>73.42964480516892</c:v>
                </c:pt>
                <c:pt idx="39">
                  <c:v>89.834662244446406</c:v>
                </c:pt>
                <c:pt idx="40">
                  <c:v>109.90432219494686</c:v>
                </c:pt>
                <c:pt idx="41">
                  <c:v>134.45715814915431</c:v>
                </c:pt>
                <c:pt idx="42">
                  <c:v>164.49448319637435</c:v>
                </c:pt>
                <c:pt idx="43">
                  <c:v>201.24118042132326</c:v>
                </c:pt>
                <c:pt idx="44">
                  <c:v>246.19558540498173</c:v>
                </c:pt>
                <c:pt idx="45">
                  <c:v>301.19048154877703</c:v>
                </c:pt>
                <c:pt idx="46">
                  <c:v>368.46767320770721</c:v>
                </c:pt>
                <c:pt idx="47">
                  <c:v>450.76909859638408</c:v>
                </c:pt>
                <c:pt idx="48">
                  <c:v>551.44756486311417</c:v>
                </c:pt>
                <c:pt idx="49">
                  <c:v>674.59782637695957</c:v>
                </c:pt>
                <c:pt idx="50">
                  <c:v>825.19925243637658</c:v>
                </c:pt>
                <c:pt idx="51">
                  <c:v>1009.2419799941596</c:v>
                </c:pt>
                <c:pt idx="52">
                  <c:v>1233.7874111287856</c:v>
                </c:pt>
                <c:pt idx="53">
                  <c:v>1506.9107361863155</c:v>
                </c:pt>
                <c:pt idx="54">
                  <c:v>1837.5008719209909</c:v>
                </c:pt>
                <c:pt idx="55">
                  <c:v>2234.9383663072463</c:v>
                </c:pt>
                <c:pt idx="56">
                  <c:v>2708.7003906386972</c:v>
                </c:pt>
                <c:pt idx="57">
                  <c:v>3267.9316124296456</c:v>
                </c:pt>
                <c:pt idx="58">
                  <c:v>3920.9874713883037</c:v>
                </c:pt>
                <c:pt idx="59">
                  <c:v>4674.9508436318074</c:v>
                </c:pt>
                <c:pt idx="60">
                  <c:v>5535.1774776103384</c:v>
                </c:pt>
                <c:pt idx="61">
                  <c:v>6505.0061408522797</c:v>
                </c:pt>
                <c:pt idx="62">
                  <c:v>7585.7838205238168</c:v>
                </c:pt>
                <c:pt idx="63">
                  <c:v>8777.2440807900748</c:v>
                </c:pt>
                <c:pt idx="64">
                  <c:v>10078.094350248739</c:v>
                </c:pt>
                <c:pt idx="65">
                  <c:v>11486.527201037945</c:v>
                </c:pt>
                <c:pt idx="66">
                  <c:v>13000.397803859978</c:v>
                </c:pt>
                <c:pt idx="67">
                  <c:v>14616.991477403131</c:v>
                </c:pt>
                <c:pt idx="68">
                  <c:v>16332.524905055379</c:v>
                </c:pt>
                <c:pt idx="69">
                  <c:v>18141.630580079742</c:v>
                </c:pt>
                <c:pt idx="70">
                  <c:v>20037.022606347582</c:v>
                </c:pt>
                <c:pt idx="71">
                  <c:v>22009.411949726487</c:v>
                </c:pt>
                <c:pt idx="72">
                  <c:v>24047.621289866471</c:v>
                </c:pt>
                <c:pt idx="73">
                  <c:v>26138.794504608508</c:v>
                </c:pt>
                <c:pt idx="74">
                  <c:v>28268.706015601187</c:v>
                </c:pt>
                <c:pt idx="75">
                  <c:v>30422.295690482268</c:v>
                </c:pt>
                <c:pt idx="76">
                  <c:v>32584.544872053146</c:v>
                </c:pt>
                <c:pt idx="77">
                  <c:v>34741.60068466729</c:v>
                </c:pt>
                <c:pt idx="78">
                  <c:v>36881.844677487243</c:v>
                </c:pt>
                <c:pt idx="79">
                  <c:v>38996.568065704916</c:v>
                </c:pt>
                <c:pt idx="80">
                  <c:v>41080.057004769522</c:v>
                </c:pt>
                <c:pt idx="81">
                  <c:v>43129.128427186457</c:v>
                </c:pt>
                <c:pt idx="82">
                  <c:v>45142.357620374663</c:v>
                </c:pt>
                <c:pt idx="83">
                  <c:v>47119.301442685166</c:v>
                </c:pt>
                <c:pt idx="84">
                  <c:v>49059.94019379167</c:v>
                </c:pt>
                <c:pt idx="85">
                  <c:v>50964.408153959092</c:v>
                </c:pt>
                <c:pt idx="86">
                  <c:v>52832.940706256952</c:v>
                </c:pt>
                <c:pt idx="87">
                  <c:v>54665.880325059363</c:v>
                </c:pt>
                <c:pt idx="88">
                  <c:v>56463.651622604375</c:v>
                </c:pt>
                <c:pt idx="89">
                  <c:v>58226.711025733763</c:v>
                </c:pt>
                <c:pt idx="90">
                  <c:v>59955.520870144494</c:v>
                </c:pt>
                <c:pt idx="91">
                  <c:v>61650.548973682802</c:v>
                </c:pt>
                <c:pt idx="92">
                  <c:v>63312.266269063584</c:v>
                </c:pt>
                <c:pt idx="93">
                  <c:v>64941.140665140738</c:v>
                </c:pt>
                <c:pt idx="94">
                  <c:v>66537.635673752113</c:v>
                </c:pt>
                <c:pt idx="95">
                  <c:v>68102.215005736682</c:v>
                </c:pt>
                <c:pt idx="96">
                  <c:v>69635.347661018299</c:v>
                </c:pt>
                <c:pt idx="97">
                  <c:v>71137.508595357533</c:v>
                </c:pt>
                <c:pt idx="98">
                  <c:v>72609.175208206827</c:v>
                </c:pt>
                <c:pt idx="99">
                  <c:v>74050.823373974868</c:v>
                </c:pt>
                <c:pt idx="100">
                  <c:v>75462.925647712022</c:v>
                </c:pt>
                <c:pt idx="101">
                  <c:v>76845.951101452607</c:v>
                </c:pt>
                <c:pt idx="102">
                  <c:v>78200.364909079435</c:v>
                </c:pt>
                <c:pt idx="103">
                  <c:v>79526.626873915142</c:v>
                </c:pt>
                <c:pt idx="104">
                  <c:v>80825.1892449757</c:v>
                </c:pt>
                <c:pt idx="105">
                  <c:v>82096.494577190955</c:v>
                </c:pt>
                <c:pt idx="106">
                  <c:v>83340.974479227589</c:v>
                </c:pt>
                <c:pt idx="107">
                  <c:v>84559.049860191051</c:v>
                </c:pt>
                <c:pt idx="108">
                  <c:v>85751.13271618016</c:v>
                </c:pt>
                <c:pt idx="109">
                  <c:v>86917.628837941855</c:v>
                </c:pt>
                <c:pt idx="110">
                  <c:v>88058.940484481238</c:v>
                </c:pt>
                <c:pt idx="111">
                  <c:v>89175.468230425584</c:v>
                </c:pt>
                <c:pt idx="112">
                  <c:v>90267.611724255272</c:v>
                </c:pt>
                <c:pt idx="113">
                  <c:v>91335.769647954206</c:v>
                </c:pt>
                <c:pt idx="114">
                  <c:v>92380.339519728484</c:v>
                </c:pt>
                <c:pt idx="115">
                  <c:v>93401.717838567231</c:v>
                </c:pt>
                <c:pt idx="116">
                  <c:v>94400.300793683637</c:v>
                </c:pt>
                <c:pt idx="117">
                  <c:v>95376.485482451724</c:v>
                </c:pt>
                <c:pt idx="118">
                  <c:v>96330.671391108088</c:v>
                </c:pt>
                <c:pt idx="119">
                  <c:v>97263.261634180672</c:v>
                </c:pt>
                <c:pt idx="120">
                  <c:v>98174.663303965834</c:v>
                </c:pt>
                <c:pt idx="121">
                  <c:v>99065.286571073186</c:v>
                </c:pt>
                <c:pt idx="122">
                  <c:v>99935.542725414794</c:v>
                </c:pt>
                <c:pt idx="123">
                  <c:v>100785.84177482349</c:v>
                </c:pt>
                <c:pt idx="124">
                  <c:v>101616.59029216979</c:v>
                </c:pt>
                <c:pt idx="125">
                  <c:v>102428.18994976539</c:v>
                </c:pt>
                <c:pt idx="126">
                  <c:v>103221.03680793114</c:v>
                </c:pt>
                <c:pt idx="127">
                  <c:v>103995.52112835071</c:v>
                </c:pt>
                <c:pt idx="128">
                  <c:v>104752.02733613986</c:v>
                </c:pt>
                <c:pt idx="129">
                  <c:v>105490.93393279478</c:v>
                </c:pt>
                <c:pt idx="130">
                  <c:v>106212.61337392186</c:v>
                </c:pt>
                <c:pt idx="131">
                  <c:v>106917.43201607112</c:v>
                </c:pt>
                <c:pt idx="132">
                  <c:v>107605.75012817359</c:v>
                </c:pt>
                <c:pt idx="133">
                  <c:v>108277.92190449357</c:v>
                </c:pt>
                <c:pt idx="134">
                  <c:v>108934.29547487132</c:v>
                </c:pt>
                <c:pt idx="135">
                  <c:v>109575.21292995803</c:v>
                </c:pt>
                <c:pt idx="136">
                  <c:v>110201.01036270487</c:v>
                </c:pt>
                <c:pt idx="137">
                  <c:v>110812.0179138714</c:v>
                </c:pt>
                <c:pt idx="138">
                  <c:v>111408.55981167199</c:v>
                </c:pt>
                <c:pt idx="139">
                  <c:v>111990.95440679061</c:v>
                </c:pt>
                <c:pt idx="140">
                  <c:v>112559.51421067947</c:v>
                </c:pt>
                <c:pt idx="141">
                  <c:v>113114.54594224285</c:v>
                </c:pt>
                <c:pt idx="142">
                  <c:v>113656.35058147782</c:v>
                </c:pt>
                <c:pt idx="143">
                  <c:v>114185.22342624103</c:v>
                </c:pt>
                <c:pt idx="144">
                  <c:v>114701.45415049449</c:v>
                </c:pt>
                <c:pt idx="145">
                  <c:v>115205.32686398683</c:v>
                </c:pt>
                <c:pt idx="146">
                  <c:v>115697.12017325121</c:v>
                </c:pt>
                <c:pt idx="147">
                  <c:v>116177.10724378903</c:v>
                </c:pt>
                <c:pt idx="148">
                  <c:v>116645.55586366184</c:v>
                </c:pt>
                <c:pt idx="149">
                  <c:v>117102.72850891562</c:v>
                </c:pt>
                <c:pt idx="150">
                  <c:v>117548.88241098408</c:v>
                </c:pt>
                <c:pt idx="151">
                  <c:v>117984.26962575565</c:v>
                </c:pt>
              </c:numCache>
            </c:numRef>
          </c:val>
          <c:smooth val="0"/>
          <c:extLst>
            <c:ext xmlns:c16="http://schemas.microsoft.com/office/drawing/2014/chart" uri="{C3380CC4-5D6E-409C-BE32-E72D297353CC}">
              <c16:uniqueId val="{00000000-3650-4C51-8CE8-9E7B839E0F40}"/>
            </c:ext>
          </c:extLst>
        </c:ser>
        <c:ser>
          <c:idx val="0"/>
          <c:order val="1"/>
          <c:tx>
            <c:strRef>
              <c:f>'USA Alt'!$Z$69</c:f>
              <c:strCache>
                <c:ptCount val="1"/>
                <c:pt idx="0">
                  <c:v>Actual</c:v>
                </c:pt>
              </c:strCache>
            </c:strRef>
          </c:tx>
          <c:spPr>
            <a:ln w="19050" cap="rnd">
              <a:solidFill>
                <a:schemeClr val="accent1"/>
              </a:solidFill>
              <a:round/>
            </a:ln>
            <a:effectLst/>
          </c:spPr>
          <c:marker>
            <c:symbol val="none"/>
          </c:marker>
          <c:cat>
            <c:numRef>
              <c:f>'USA Alt'!$A$163:$A$559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'USA Alt'!$Z$163:$Z$559</c:f>
              <c:numCache>
                <c:formatCode>#,##0</c:formatCode>
                <c:ptCount val="1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16</c:v>
                </c:pt>
                <c:pt idx="33">
                  <c:v>20</c:v>
                </c:pt>
                <c:pt idx="34">
                  <c:v>26</c:v>
                </c:pt>
                <c:pt idx="35">
                  <c:v>27</c:v>
                </c:pt>
                <c:pt idx="36">
                  <c:v>31</c:v>
                </c:pt>
                <c:pt idx="37">
                  <c:v>35</c:v>
                </c:pt>
                <c:pt idx="38">
                  <c:v>37</c:v>
                </c:pt>
                <c:pt idx="39">
                  <c:v>43</c:v>
                </c:pt>
                <c:pt idx="40">
                  <c:v>51</c:v>
                </c:pt>
                <c:pt idx="41">
                  <c:v>55</c:v>
                </c:pt>
                <c:pt idx="42">
                  <c:v>63</c:v>
                </c:pt>
                <c:pt idx="43">
                  <c:v>77</c:v>
                </c:pt>
                <c:pt idx="44">
                  <c:v>98.000000000000014</c:v>
                </c:pt>
                <c:pt idx="45">
                  <c:v>120</c:v>
                </c:pt>
                <c:pt idx="46">
                  <c:v>147</c:v>
                </c:pt>
                <c:pt idx="47">
                  <c:v>190</c:v>
                </c:pt>
                <c:pt idx="48">
                  <c:v>255</c:v>
                </c:pt>
                <c:pt idx="49">
                  <c:v>307</c:v>
                </c:pt>
                <c:pt idx="50">
                  <c:v>436</c:v>
                </c:pt>
                <c:pt idx="51">
                  <c:v>519</c:v>
                </c:pt>
                <c:pt idx="52">
                  <c:v>724</c:v>
                </c:pt>
                <c:pt idx="53">
                  <c:v>951</c:v>
                </c:pt>
                <c:pt idx="54">
                  <c:v>1231</c:v>
                </c:pt>
                <c:pt idx="55">
                  <c:v>1605</c:v>
                </c:pt>
                <c:pt idx="56">
                  <c:v>2046</c:v>
                </c:pt>
                <c:pt idx="57">
                  <c:v>2535</c:v>
                </c:pt>
                <c:pt idx="58">
                  <c:v>3073</c:v>
                </c:pt>
                <c:pt idx="59">
                  <c:v>3892</c:v>
                </c:pt>
                <c:pt idx="60">
                  <c:v>4830</c:v>
                </c:pt>
                <c:pt idx="61">
                  <c:v>5936</c:v>
                </c:pt>
                <c:pt idx="62">
                  <c:v>7134</c:v>
                </c:pt>
                <c:pt idx="63">
                  <c:v>8512</c:v>
                </c:pt>
                <c:pt idx="64">
                  <c:v>9743</c:v>
                </c:pt>
                <c:pt idx="65">
                  <c:v>10957</c:v>
                </c:pt>
                <c:pt idx="66">
                  <c:v>12868</c:v>
                </c:pt>
                <c:pt idx="67">
                  <c:v>14773.000000000002</c:v>
                </c:pt>
                <c:pt idx="68">
                  <c:v>16702</c:v>
                </c:pt>
                <c:pt idx="69">
                  <c:v>18789</c:v>
                </c:pt>
                <c:pt idx="70">
                  <c:v>20728</c:v>
                </c:pt>
                <c:pt idx="71">
                  <c:v>22285</c:v>
                </c:pt>
                <c:pt idx="72">
                  <c:v>23823</c:v>
                </c:pt>
                <c:pt idx="73">
                  <c:v>26132</c:v>
                </c:pt>
                <c:pt idx="74">
                  <c:v>28625.000000000004</c:v>
                </c:pt>
                <c:pt idx="75">
                  <c:v>30764.999999999996</c:v>
                </c:pt>
                <c:pt idx="76">
                  <c:v>32834</c:v>
                </c:pt>
                <c:pt idx="77">
                  <c:v>34619</c:v>
                </c:pt>
                <c:pt idx="78">
                  <c:v>36306</c:v>
                </c:pt>
                <c:pt idx="79">
                  <c:v>38027</c:v>
                </c:pt>
                <c:pt idx="80">
                  <c:v>40560</c:v>
                </c:pt>
                <c:pt idx="81">
                  <c:v>42599</c:v>
                </c:pt>
                <c:pt idx="82">
                  <c:v>44413</c:v>
                </c:pt>
                <c:pt idx="83">
                  <c:v>46265</c:v>
                </c:pt>
                <c:pt idx="84">
                  <c:v>48049</c:v>
                </c:pt>
                <c:pt idx="85">
                  <c:v>49160</c:v>
                </c:pt>
                <c:pt idx="86">
                  <c:v>50358.999999999993</c:v>
                </c:pt>
                <c:pt idx="87">
                  <c:v>52468</c:v>
                </c:pt>
                <c:pt idx="88">
                  <c:v>55175</c:v>
                </c:pt>
                <c:pt idx="89">
                  <c:v>57303</c:v>
                </c:pt>
                <c:pt idx="90">
                  <c:v>59040</c:v>
                </c:pt>
                <c:pt idx="91">
                  <c:v>60676.000000000007</c:v>
                </c:pt>
                <c:pt idx="92">
                  <c:v>61850.999999999993</c:v>
                </c:pt>
                <c:pt idx="93">
                  <c:v>62778.999999999993</c:v>
                </c:pt>
                <c:pt idx="94">
                  <c:v>65286</c:v>
                </c:pt>
                <c:pt idx="95">
                  <c:v>67229</c:v>
                </c:pt>
                <c:pt idx="96">
                  <c:v>69966</c:v>
                </c:pt>
                <c:pt idx="97">
                  <c:v>71727</c:v>
                </c:pt>
                <c:pt idx="98">
                  <c:v>73250</c:v>
                </c:pt>
                <c:pt idx="99">
                  <c:v>74243</c:v>
                </c:pt>
                <c:pt idx="100">
                  <c:v>75087</c:v>
                </c:pt>
                <c:pt idx="101">
                  <c:v>76601</c:v>
                </c:pt>
                <c:pt idx="102">
                  <c:v>78287</c:v>
                </c:pt>
                <c:pt idx="103">
                  <c:v>80190</c:v>
                </c:pt>
                <c:pt idx="104">
                  <c:v>81674</c:v>
                </c:pt>
                <c:pt idx="105">
                  <c:v>82963</c:v>
                </c:pt>
                <c:pt idx="106">
                  <c:v>83816</c:v>
                </c:pt>
                <c:pt idx="107">
                  <c:v>84602</c:v>
                </c:pt>
                <c:pt idx="108">
                  <c:v>86024</c:v>
                </c:pt>
                <c:pt idx="109">
                  <c:v>87409</c:v>
                </c:pt>
                <c:pt idx="110">
                  <c:v>88839</c:v>
                </c:pt>
                <c:pt idx="111">
                  <c:v>90124</c:v>
                </c:pt>
                <c:pt idx="112">
                  <c:v>91210</c:v>
                </c:pt>
                <c:pt idx="113">
                  <c:v>91865</c:v>
                </c:pt>
                <c:pt idx="114">
                  <c:v>92399</c:v>
                </c:pt>
                <c:pt idx="115">
                  <c:v>93035</c:v>
                </c:pt>
                <c:pt idx="116">
                  <c:v>94350</c:v>
                </c:pt>
                <c:pt idx="117">
                  <c:v>95634</c:v>
                </c:pt>
                <c:pt idx="118">
                  <c:v>96818</c:v>
                </c:pt>
                <c:pt idx="119">
                  <c:v>97787</c:v>
                </c:pt>
                <c:pt idx="120">
                  <c:v>98450.999999999985</c:v>
                </c:pt>
                <c:pt idx="121">
                  <c:v>98929</c:v>
                </c:pt>
                <c:pt idx="122">
                  <c:v>100095</c:v>
                </c:pt>
                <c:pt idx="123">
                  <c:v>101064</c:v>
                </c:pt>
                <c:pt idx="124">
                  <c:v>101948</c:v>
                </c:pt>
                <c:pt idx="125">
                  <c:v>103047</c:v>
                </c:pt>
                <c:pt idx="126">
                  <c:v>103791.99999999999</c:v>
                </c:pt>
                <c:pt idx="127">
                  <c:v>104244.99999999999</c:v>
                </c:pt>
                <c:pt idx="128">
                  <c:v>104885</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numCache>
            </c:numRef>
          </c:val>
          <c:smooth val="0"/>
          <c:extLst>
            <c:ext xmlns:c16="http://schemas.microsoft.com/office/drawing/2014/chart" uri="{C3380CC4-5D6E-409C-BE32-E72D297353CC}">
              <c16:uniqueId val="{00000001-3650-4C51-8CE8-9E7B839E0F40}"/>
            </c:ext>
          </c:extLst>
        </c:ser>
        <c:dLbls>
          <c:showLegendKey val="0"/>
          <c:showVal val="0"/>
          <c:showCatName val="0"/>
          <c:showSerName val="0"/>
          <c:showPercent val="0"/>
          <c:showBubbleSize val="0"/>
        </c:dLbls>
        <c:smooth val="0"/>
        <c:axId val="1265889952"/>
        <c:axId val="1265891920"/>
      </c:lineChart>
      <c:dateAx>
        <c:axId val="12658899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91920"/>
        <c:crosses val="autoZero"/>
        <c:auto val="1"/>
        <c:lblOffset val="100"/>
        <c:baseTimeUnit val="days"/>
        <c:majorUnit val="1"/>
        <c:majorTimeUnit val="months"/>
      </c:dateAx>
      <c:valAx>
        <c:axId val="1265891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'US IL'!$C$57</c:f>
          <c:strCache>
            <c:ptCount val="1"/>
            <c:pt idx="0">
              <c:v>Daily Deaths (USA IL)</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'US IL'!$AH$69</c:f>
              <c:strCache>
                <c:ptCount val="1"/>
                <c:pt idx="0">
                  <c:v>Model</c:v>
                </c:pt>
              </c:strCache>
            </c:strRef>
          </c:tx>
          <c:spPr>
            <a:ln w="19050" cap="rnd">
              <a:solidFill>
                <a:schemeClr val="accent2"/>
              </a:solidFill>
              <a:round/>
            </a:ln>
            <a:effectLst/>
          </c:spPr>
          <c:marker>
            <c:symbol val="none"/>
          </c:marker>
          <c:cat>
            <c:numRef>
              <c:f>'US IL'!$A$163:$A$559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'US IL'!$AH$163:$AH$559</c:f>
              <c:numCache>
                <c:formatCode>#,##0</c:formatCode>
                <c:ptCount val="152"/>
                <c:pt idx="0">
                  <c:v>5.9042792886572673E-7</c:v>
                </c:pt>
                <c:pt idx="1">
                  <c:v>3.1471561457367422E-6</c:v>
                </c:pt>
                <c:pt idx="2">
                  <c:v>1.2074620918551733E-5</c:v>
                </c:pt>
                <c:pt idx="3">
                  <c:v>3.5789924008349712E-5</c:v>
                </c:pt>
                <c:pt idx="4">
                  <c:v>8.6373538806221232E-5</c:v>
                </c:pt>
                <c:pt idx="5">
                  <c:v>1.7674562100869812E-4</c:v>
                </c:pt>
                <c:pt idx="6">
                  <c:v>3.1681804113740583E-4</c:v>
                </c:pt>
                <c:pt idx="7">
                  <c:v>5.1105837119800094E-4</c:v>
                </c:pt>
                <c:pt idx="8">
                  <c:v>7.5885625122303763E-4</c:v>
                </c:pt>
                <c:pt idx="9">
                  <c:v>1.0571788101172847E-3</c:v>
                </c:pt>
                <c:pt idx="10">
                  <c:v>1.4041524596733108E-3</c:v>
                </c:pt>
                <c:pt idx="11">
                  <c:v>1.8025036154784031E-3</c:v>
                </c:pt>
                <c:pt idx="12">
                  <c:v>2.2620387665969726E-3</c:v>
                </c:pt>
                <c:pt idx="13">
                  <c:v>2.8003517408485938E-3</c:v>
                </c:pt>
                <c:pt idx="14">
                  <c:v>3.4415641253752322E-3</c:v>
                </c:pt>
                <c:pt idx="15">
                  <c:v>4.2141798367405399E-3</c:v>
                </c:pt>
                <c:pt idx="16">
                  <c:v>5.1498292766950365E-3</c:v>
                </c:pt>
                <c:pt idx="17">
                  <c:v>6.2839972573121017E-3</c:v>
                </c:pt>
                <c:pt idx="18">
                  <c:v>7.6592786439291932E-3</c:v>
                </c:pt>
                <c:pt idx="19">
                  <c:v>9.3290427478185875E-3</c:v>
                </c:pt>
                <c:pt idx="20">
                  <c:v>1.1359941670451824E-2</c:v>
                </c:pt>
                <c:pt idx="21">
                  <c:v>1.3833611960249154E-2</c:v>
                </c:pt>
                <c:pt idx="22">
                  <c:v>1.6848405738565775E-2</c:v>
                </c:pt>
                <c:pt idx="23">
                  <c:v>2.0522230147593037E-2</c:v>
                </c:pt>
                <c:pt idx="24">
                  <c:v>2.4997342935531075E-2</c:v>
                </c:pt>
                <c:pt idx="25">
                  <c:v>3.0446510442470348E-2</c:v>
                </c:pt>
                <c:pt idx="26">
                  <c:v>3.7080927693330323E-2</c:v>
                </c:pt>
                <c:pt idx="27">
                  <c:v>4.5159515358544705E-2</c:v>
                </c:pt>
                <c:pt idx="28">
                  <c:v>5.4998793580017497E-2</c:v>
                </c:pt>
                <c:pt idx="29">
                  <c:v>6.6983972201720476E-2</c:v>
                </c:pt>
                <c:pt idx="30">
                  <c:v>8.1582823708179597E-2</c:v>
                </c:pt>
                <c:pt idx="31">
                  <c:v>9.9363727925219303E-2</c:v>
                </c:pt>
                <c:pt idx="32">
                  <c:v>0.12101858372291496</c:v>
                </c:pt>
                <c:pt idx="33">
                  <c:v>0.14739082371678969</c:v>
                </c:pt>
                <c:pt idx="34">
                  <c:v>0.17950885114706894</c:v>
                </c:pt>
                <c:pt idx="35">
                  <c:v>0.21862589089837559</c:v>
                </c:pt>
                <c:pt idx="36">
                  <c:v>0.26626809705787902</c:v>
                </c:pt>
                <c:pt idx="37">
                  <c:v>0.32429328059403795</c:v>
                </c:pt>
                <c:pt idx="38">
                  <c:v>0.39496303040561442</c:v>
                </c:pt>
                <c:pt idx="39">
                  <c:v>0.48103121597467258</c:v>
                </c:pt>
                <c:pt idx="40">
                  <c:v>0.58585198431561469</c:v>
                </c:pt>
                <c:pt idx="41">
                  <c:v>0.71351087066994934</c:v>
                </c:pt>
                <c:pt idx="42">
                  <c:v>0.86898374586302252</c:v>
                </c:pt>
                <c:pt idx="43">
                  <c:v>1.058329854596848</c:v>
                </c:pt>
                <c:pt idx="44">
                  <c:v>1.2889268452282243</c:v>
                </c:pt>
                <c:pt idx="45">
                  <c:v>1.5697572816790331</c:v>
                </c:pt>
                <c:pt idx="46">
                  <c:v>1.9117577643806065</c:v>
                </c:pt>
                <c:pt idx="47">
                  <c:v>2.3282437721478573</c:v>
                </c:pt>
                <c:pt idx="48">
                  <c:v>2.8354251974577434</c:v>
                </c:pt>
                <c:pt idx="49">
                  <c:v>3.4530215682583911</c:v>
                </c:pt>
                <c:pt idx="50">
                  <c:v>4.2049390582313393</c:v>
                </c:pt>
                <c:pt idx="51">
                  <c:v>5.1198295277000838</c:v>
                </c:pt>
                <c:pt idx="52">
                  <c:v>6.2311324688424605</c:v>
                </c:pt>
                <c:pt idx="53">
                  <c:v>7.576078111262305</c:v>
                </c:pt>
                <c:pt idx="54">
                  <c:v>9.193301167031521</c:v>
                </c:pt>
                <c:pt idx="55">
                  <c:v>11.119140642192981</c:v>
                </c:pt>
                <c:pt idx="56">
                  <c:v>13.383090411196086</c:v>
                </c:pt>
                <c:pt idx="57">
                  <c:v>16.002990115332082</c:v>
                </c:pt>
                <c:pt idx="58">
                  <c:v>18.980542674043377</c:v>
                </c:pt>
                <c:pt idx="59">
                  <c:v>22.297969686419705</c:v>
                </c:pt>
                <c:pt idx="60">
                  <c:v>25.917055924878895</c:v>
                </c:pt>
                <c:pt idx="61">
                  <c:v>29.781836902818583</c:v>
                </c:pt>
                <c:pt idx="62">
                  <c:v>33.825161505053018</c:v>
                </c:pt>
                <c:pt idx="63">
                  <c:v>37.977694443290687</c:v>
                </c:pt>
                <c:pt idx="64">
                  <c:v>42.17676091249615</c:v>
                </c:pt>
                <c:pt idx="65">
                  <c:v>46.372543983457376</c:v>
                </c:pt>
                <c:pt idx="66">
                  <c:v>50.53022838294379</c:v>
                </c:pt>
                <c:pt idx="67">
                  <c:v>54.627959578070318</c:v>
                </c:pt>
                <c:pt idx="68">
                  <c:v>58.651430643611548</c:v>
                </c:pt>
                <c:pt idx="69">
                  <c:v>62.586872518737891</c:v>
                </c:pt>
                <c:pt idx="70">
                  <c:v>66.414986147195918</c:v>
                </c:pt>
                <c:pt idx="71">
                  <c:v>70.10818284132597</c:v>
                </c:pt>
                <c:pt idx="72">
                  <c:v>73.632168222306518</c:v>
                </c:pt>
                <c:pt idx="73">
                  <c:v>76.950973895910806</c:v>
                </c:pt>
                <c:pt idx="74">
                  <c:v>80.033031722297096</c:v>
                </c:pt>
                <c:pt idx="75">
                  <c:v>82.855697652437357</c:v>
                </c:pt>
                <c:pt idx="76">
                  <c:v>85.407016787097518</c:v>
                </c:pt>
                <c:pt idx="77">
                  <c:v>87.684896712882846</c:v>
                </c:pt>
                <c:pt idx="78">
                  <c:v>89.694706967610045</c:v>
                </c:pt>
                <c:pt idx="79">
                  <c:v>91.446696635193803</c:v>
                </c:pt>
                <c:pt idx="80">
                  <c:v>92.95431165736295</c:v>
                </c:pt>
                <c:pt idx="81">
                  <c:v>94.23377628937169</c:v>
                </c:pt>
                <c:pt idx="82">
                  <c:v>95.304646946787216</c:v>
                </c:pt>
                <c:pt idx="83">
                  <c:v>96.190303714468655</c:v>
                </c:pt>
                <c:pt idx="84">
                  <c:v>96.917523424834599</c:v>
                </c:pt>
                <c:pt idx="85">
                  <c:v>97.514945987958527</c:v>
                </c:pt>
                <c:pt idx="86">
                  <c:v>98.010666433531469</c:v>
                </c:pt>
                <c:pt idx="87">
                  <c:v>98.429652275601711</c:v>
                </c:pt>
                <c:pt idx="88">
                  <c:v>98.791829402736766</c:v>
                </c:pt>
                <c:pt idx="89">
                  <c:v>99.111389575405155</c:v>
                </c:pt>
                <c:pt idx="90">
                  <c:v>99.397372155614448</c:v>
                </c:pt>
                <c:pt idx="91">
                  <c:v>99.655073840152909</c:v>
                </c:pt>
                <c:pt idx="92">
                  <c:v>99.887604963760168</c:v>
                </c:pt>
                <c:pt idx="93">
                  <c:v>100.09704066141649</c:v>
                </c:pt>
                <c:pt idx="94">
                  <c:v>100.28495532484203</c:v>
                </c:pt>
                <c:pt idx="95">
                  <c:v>100.45248828300282</c:v>
                </c:pt>
                <c:pt idx="96">
                  <c:v>100.6002535458274</c:v>
                </c:pt>
                <c:pt idx="97">
                  <c:v>100.72833835013444</c:v>
                </c:pt>
                <c:pt idx="98">
                  <c:v>100.83646317676767</c:v>
                </c:pt>
                <c:pt idx="99">
                  <c:v>100.92423656021583</c:v>
                </c:pt>
                <c:pt idx="100">
                  <c:v>100.99140188430374</c:v>
                </c:pt>
                <c:pt idx="101">
                  <c:v>101.03793157076643</c:v>
                </c:pt>
                <c:pt idx="102">
                  <c:v>101.06394849144908</c:v>
                </c:pt>
                <c:pt idx="103">
                  <c:v>101.0695890995994</c:v>
                </c:pt>
                <c:pt idx="104">
                  <c:v>101.05491042711947</c:v>
                </c:pt>
                <c:pt idx="105">
                  <c:v>101.01987858884877</c:v>
                </c:pt>
                <c:pt idx="106">
                  <c:v>100.9644195733581</c:v>
                </c:pt>
                <c:pt idx="107">
                  <c:v>100.88848580657987</c:v>
                </c:pt>
                <c:pt idx="108">
                  <c:v>100.79209774593801</c:v>
                </c:pt>
                <c:pt idx="109">
                  <c:v>100.67534523645554</c:v>
                </c:pt>
                <c:pt idx="110">
                  <c:v>100.53835879134658</c:v>
                </c:pt>
                <c:pt idx="111">
                  <c:v>100.38127438664742</c:v>
                </c:pt>
                <c:pt idx="112">
                  <c:v>100.20421416710178</c:v>
                </c:pt>
                <c:pt idx="113">
                  <c:v>100.00729010961186</c:v>
                </c:pt>
                <c:pt idx="114">
                  <c:v>99.790621509418997</c:v>
                </c:pt>
                <c:pt idx="115">
                  <c:v>99.554351916212909</c:v>
                </c:pt>
                <c:pt idx="116">
                  <c:v>99.298655958245035</c:v>
                </c:pt>
                <c:pt idx="117">
                  <c:v>99.023735105734886</c:v>
                </c:pt>
                <c:pt idx="118">
                  <c:v>98.729807875684855</c:v>
                </c:pt>
                <c:pt idx="119">
                  <c:v>98.417101409728275</c:v>
                </c:pt>
                <c:pt idx="120">
                  <c:v>98.085848551150775</c:v>
                </c:pt>
                <c:pt idx="121">
                  <c:v>97.736290292768899</c:v>
                </c:pt>
                <c:pt idx="122">
                  <c:v>97.368680484982178</c:v>
                </c:pt>
                <c:pt idx="123">
                  <c:v>96.983289240320119</c:v>
                </c:pt>
                <c:pt idx="124">
                  <c:v>96.580403216006744</c:v>
                </c:pt>
                <c:pt idx="125">
                  <c:v>96.160323278287251</c:v>
                </c:pt>
                <c:pt idx="126">
                  <c:v>95.723361392732841</c:v>
                </c:pt>
                <c:pt idx="127">
                  <c:v>95.2698384669402</c:v>
                </c:pt>
                <c:pt idx="128">
                  <c:v>94.800083811476725</c:v>
                </c:pt>
                <c:pt idx="129">
                  <c:v>94.314435767230862</c:v>
                </c:pt>
                <c:pt idx="130">
                  <c:v>93.813242517695471</c:v>
                </c:pt>
                <c:pt idx="131">
                  <c:v>93.296862282893017</c:v>
                </c:pt>
                <c:pt idx="132">
                  <c:v>92.765662668874029</c:v>
                </c:pt>
                <c:pt idx="133">
                  <c:v>92.220019484853765</c:v>
                </c:pt>
                <c:pt idx="134">
                  <c:v>91.660315548362632</c:v>
                </c:pt>
                <c:pt idx="135">
                  <c:v>91.086939851405987</c:v>
                </c:pt>
                <c:pt idx="136">
                  <c:v>90.500287143918285</c:v>
                </c:pt>
                <c:pt idx="137">
                  <c:v>89.900757735996194</c:v>
                </c:pt>
                <c:pt idx="138">
                  <c:v>89.288757254432312</c:v>
                </c:pt>
                <c:pt idx="139">
                  <c:v>88.664696193174677</c:v>
                </c:pt>
                <c:pt idx="140">
                  <c:v>88.028989261907554</c:v>
                </c:pt>
                <c:pt idx="141">
                  <c:v>87.382054651053295</c:v>
                </c:pt>
                <c:pt idx="142">
                  <c:v>86.724313345840528</c:v>
                </c:pt>
                <c:pt idx="143">
                  <c:v>86.056188557971836</c:v>
                </c:pt>
                <c:pt idx="144">
                  <c:v>85.378105260134362</c:v>
                </c:pt>
                <c:pt idx="145">
                  <c:v>84.690489758618241</c:v>
                </c:pt>
                <c:pt idx="146">
                  <c:v>83.993769241249538</c:v>
                </c:pt>
                <c:pt idx="147">
                  <c:v>83.288371275304598</c:v>
                </c:pt>
                <c:pt idx="148">
                  <c:v>82.574723271313815</c:v>
                </c:pt>
                <c:pt idx="149">
                  <c:v>81.853251949126388</c:v>
                </c:pt>
                <c:pt idx="150">
                  <c:v>81.124382836946097</c:v>
                </c:pt>
                <c:pt idx="151">
                  <c:v>80.388539813081479</c:v>
                </c:pt>
              </c:numCache>
            </c:numRef>
          </c:val>
          <c:smooth val="0"/>
          <c:extLst>
            <c:ext xmlns:c16="http://schemas.microsoft.com/office/drawing/2014/chart" uri="{C3380CC4-5D6E-409C-BE32-E72D297353CC}">
              <c16:uniqueId val="{00000000-7434-47D4-AD32-AD2892F29E41}"/>
            </c:ext>
          </c:extLst>
        </c:ser>
        <c:ser>
          <c:idx val="0"/>
          <c:order val="1"/>
          <c:tx>
            <c:strRef>
              <c:f>'US IL'!$AI$69</c:f>
              <c:strCache>
                <c:ptCount val="1"/>
                <c:pt idx="0">
                  <c:v>Actual</c:v>
                </c:pt>
              </c:strCache>
            </c:strRef>
          </c:tx>
          <c:spPr>
            <a:ln w="19050" cap="rnd">
              <a:solidFill>
                <a:schemeClr val="accent1"/>
              </a:solidFill>
              <a:round/>
            </a:ln>
            <a:effectLst/>
          </c:spPr>
          <c:marker>
            <c:symbol val="none"/>
          </c:marker>
          <c:cat>
            <c:numRef>
              <c:f>'US IL'!$A$163:$A$559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'US IL'!$AI$163:$AI$559</c:f>
              <c:numCache>
                <c:formatCode>#,##0</c:formatCode>
                <c:ptCount val="1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0</c:v>
                </c:pt>
                <c:pt idx="47">
                  <c:v>3</c:v>
                </c:pt>
                <c:pt idx="48">
                  <c:v>1</c:v>
                </c:pt>
                <c:pt idx="49">
                  <c:v>1</c:v>
                </c:pt>
                <c:pt idx="50">
                  <c:v>3</c:v>
                </c:pt>
                <c:pt idx="51">
                  <c:v>3</c:v>
                </c:pt>
                <c:pt idx="52">
                  <c:v>4</c:v>
                </c:pt>
                <c:pt idx="53">
                  <c:v>3</c:v>
                </c:pt>
                <c:pt idx="54">
                  <c:v>7</c:v>
                </c:pt>
                <c:pt idx="55">
                  <c:v>8</c:v>
                </c:pt>
                <c:pt idx="56">
                  <c:v>13</c:v>
                </c:pt>
                <c:pt idx="57">
                  <c:v>18</c:v>
                </c:pt>
                <c:pt idx="58">
                  <c:v>8</c:v>
                </c:pt>
                <c:pt idx="59">
                  <c:v>25.999999999999986</c:v>
                </c:pt>
                <c:pt idx="60">
                  <c:v>42.000000000000014</c:v>
                </c:pt>
                <c:pt idx="61">
                  <c:v>16</c:v>
                </c:pt>
                <c:pt idx="62">
                  <c:v>52.999999999999972</c:v>
                </c:pt>
                <c:pt idx="63">
                  <c:v>33</c:v>
                </c:pt>
                <c:pt idx="64">
                  <c:v>31.000000000000028</c:v>
                </c:pt>
                <c:pt idx="65">
                  <c:v>33</c:v>
                </c:pt>
                <c:pt idx="66">
                  <c:v>73</c:v>
                </c:pt>
                <c:pt idx="67">
                  <c:v>82</c:v>
                </c:pt>
                <c:pt idx="68">
                  <c:v>66</c:v>
                </c:pt>
                <c:pt idx="69">
                  <c:v>68</c:v>
                </c:pt>
                <c:pt idx="70">
                  <c:v>81</c:v>
                </c:pt>
                <c:pt idx="71">
                  <c:v>43</c:v>
                </c:pt>
                <c:pt idx="72">
                  <c:v>74</c:v>
                </c:pt>
                <c:pt idx="73">
                  <c:v>74</c:v>
                </c:pt>
                <c:pt idx="74">
                  <c:v>80.000000000000114</c:v>
                </c:pt>
                <c:pt idx="75">
                  <c:v>123.99999999999989</c:v>
                </c:pt>
                <c:pt idx="76">
                  <c:v>62</c:v>
                </c:pt>
                <c:pt idx="77">
                  <c:v>125</c:v>
                </c:pt>
                <c:pt idx="78">
                  <c:v>31</c:v>
                </c:pt>
                <c:pt idx="79">
                  <c:v>59</c:v>
                </c:pt>
                <c:pt idx="80">
                  <c:v>119</c:v>
                </c:pt>
                <c:pt idx="81">
                  <c:v>97</c:v>
                </c:pt>
                <c:pt idx="82">
                  <c:v>122.99999999999977</c:v>
                </c:pt>
                <c:pt idx="83">
                  <c:v>107.00000000000023</c:v>
                </c:pt>
                <c:pt idx="84">
                  <c:v>78.999999999999773</c:v>
                </c:pt>
                <c:pt idx="85">
                  <c:v>59.000000000000227</c:v>
                </c:pt>
                <c:pt idx="86">
                  <c:v>49.999999999999773</c:v>
                </c:pt>
                <c:pt idx="87">
                  <c:v>142.00000000000023</c:v>
                </c:pt>
                <c:pt idx="88">
                  <c:v>90</c:v>
                </c:pt>
                <c:pt idx="89">
                  <c:v>140</c:v>
                </c:pt>
                <c:pt idx="90">
                  <c:v>102</c:v>
                </c:pt>
                <c:pt idx="91">
                  <c:v>102</c:v>
                </c:pt>
                <c:pt idx="92">
                  <c:v>59</c:v>
                </c:pt>
                <c:pt idx="93">
                  <c:v>44</c:v>
                </c:pt>
                <c:pt idx="94">
                  <c:v>176</c:v>
                </c:pt>
                <c:pt idx="95">
                  <c:v>136</c:v>
                </c:pt>
                <c:pt idx="96">
                  <c:v>137.00000000000045</c:v>
                </c:pt>
                <c:pt idx="97">
                  <c:v>129.99999999999955</c:v>
                </c:pt>
                <c:pt idx="98">
                  <c:v>108</c:v>
                </c:pt>
                <c:pt idx="99">
                  <c:v>57</c:v>
                </c:pt>
                <c:pt idx="100">
                  <c:v>52.999999999999545</c:v>
                </c:pt>
                <c:pt idx="101">
                  <c:v>142.00000000000045</c:v>
                </c:pt>
                <c:pt idx="102">
                  <c:v>191.00000000000045</c:v>
                </c:pt>
                <c:pt idx="103">
                  <c:v>136</c:v>
                </c:pt>
                <c:pt idx="104">
                  <c:v>129.99999999999909</c:v>
                </c:pt>
                <c:pt idx="105">
                  <c:v>71.000000000000455</c:v>
                </c:pt>
                <c:pt idx="106">
                  <c:v>48</c:v>
                </c:pt>
                <c:pt idx="107">
                  <c:v>57</c:v>
                </c:pt>
                <c:pt idx="108">
                  <c:v>145</c:v>
                </c:pt>
                <c:pt idx="109">
                  <c:v>146</c:v>
                </c:pt>
                <c:pt idx="110">
                  <c:v>82</c:v>
                </c:pt>
                <c:pt idx="111">
                  <c:v>108</c:v>
                </c:pt>
                <c:pt idx="112">
                  <c:v>75</c:v>
                </c:pt>
                <c:pt idx="113">
                  <c:v>66</c:v>
                </c:pt>
                <c:pt idx="114">
                  <c:v>28</c:v>
                </c:pt>
                <c:pt idx="115">
                  <c:v>39</c:v>
                </c:pt>
                <c:pt idx="116">
                  <c:v>160</c:v>
                </c:pt>
                <c:pt idx="117">
                  <c:v>103</c:v>
                </c:pt>
                <c:pt idx="118">
                  <c:v>84</c:v>
                </c:pt>
                <c:pt idx="119">
                  <c:v>60</c:v>
                </c:pt>
                <c:pt idx="120">
                  <c:v>60</c:v>
                </c:pt>
                <c:pt idx="121">
                  <c:v>22</c:v>
                </c:pt>
                <c:pt idx="122">
                  <c:v>113</c:v>
                </c:pt>
                <c:pt idx="123">
                  <c:v>96</c:v>
                </c:pt>
                <c:pt idx="124">
                  <c:v>115</c:v>
                </c:pt>
                <c:pt idx="125">
                  <c:v>59</c:v>
                </c:pt>
                <c:pt idx="126">
                  <c:v>69</c:v>
                </c:pt>
                <c:pt idx="127">
                  <c:v>40</c:v>
                </c:pt>
                <c:pt idx="128">
                  <c:v>198</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numCache>
            </c:numRef>
          </c:val>
          <c:smooth val="0"/>
          <c:extLst>
            <c:ext xmlns:c16="http://schemas.microsoft.com/office/drawing/2014/chart" uri="{C3380CC4-5D6E-409C-BE32-E72D297353CC}">
              <c16:uniqueId val="{00000001-7434-47D4-AD32-AD2892F29E41}"/>
            </c:ext>
          </c:extLst>
        </c:ser>
        <c:dLbls>
          <c:showLegendKey val="0"/>
          <c:showVal val="0"/>
          <c:showCatName val="0"/>
          <c:showSerName val="0"/>
          <c:showPercent val="0"/>
          <c:showBubbleSize val="0"/>
        </c:dLbls>
        <c:smooth val="0"/>
        <c:axId val="1265889952"/>
        <c:axId val="1265891920"/>
      </c:lineChart>
      <c:dateAx>
        <c:axId val="12658899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91920"/>
        <c:crosses val="autoZero"/>
        <c:auto val="1"/>
        <c:lblOffset val="100"/>
        <c:baseTimeUnit val="days"/>
        <c:majorUnit val="1"/>
        <c:majorTimeUnit val="months"/>
      </c:dateAx>
      <c:valAx>
        <c:axId val="1265891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'South America'!$C$57</c:f>
          <c:strCache>
            <c:ptCount val="1"/>
            <c:pt idx="0">
              <c:v>Daily Deaths (South America)</c:v>
            </c:pt>
          </c:strCache>
        </c:strRef>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'South America'!$AH$69</c:f>
              <c:strCache>
                <c:ptCount val="1"/>
                <c:pt idx="0">
                  <c:v>Model</c:v>
                </c:pt>
              </c:strCache>
            </c:strRef>
          </c:tx>
          <c:spPr>
            <a:ln w="19050" cap="rnd">
              <a:solidFill>
                <a:schemeClr val="accent2"/>
              </a:solidFill>
              <a:round/>
            </a:ln>
            <a:effectLst/>
          </c:spPr>
          <c:marker>
            <c:symbol val="none"/>
          </c:marker>
          <c:cat>
            <c:numRef>
              <c:f>'South America'!$A$163:$A$559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'South America'!$AH$163:$AH$559</c:f>
              <c:numCache>
                <c:formatCode>#,##0</c:formatCode>
                <c:ptCount val="1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numCache>
            </c:numRef>
          </c:val>
          <c:smooth val="0"/>
          <c:extLst>
            <c:ext xmlns:c16="http://schemas.microsoft.com/office/drawing/2014/chart" uri="{C3380CC4-5D6E-409C-BE32-E72D297353CC}">
              <c16:uniqueId val="{00000000-E594-4A93-AEDE-06B03D9E0FDD}"/>
            </c:ext>
          </c:extLst>
        </c:ser>
        <c:ser>
          <c:idx val="0"/>
          <c:order val="1"/>
          <c:tx>
            <c:strRef>
              <c:f>'South America'!$AI$69</c:f>
              <c:strCache>
                <c:ptCount val="1"/>
                <c:pt idx="0">
                  <c:v>Actual</c:v>
                </c:pt>
              </c:strCache>
            </c:strRef>
          </c:tx>
          <c:spPr>
            <a:ln w="19050" cap="rnd">
              <a:solidFill>
                <a:schemeClr val="accent1"/>
              </a:solidFill>
              <a:round/>
            </a:ln>
            <a:effectLst/>
          </c:spPr>
          <c:marker>
            <c:symbol val="none"/>
          </c:marker>
          <c:cat>
            <c:numRef>
              <c:f>'South America'!$A$163:$A$559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'South America'!$AI$163:$AI$559</c:f>
              <c:numCache>
                <c:formatCode>#,##0</c:formatCode>
                <c:ptCount val="1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0</c:v>
                </c:pt>
                <c:pt idx="38">
                  <c:v>0</c:v>
                </c:pt>
                <c:pt idx="39">
                  <c:v>0</c:v>
                </c:pt>
                <c:pt idx="40">
                  <c:v>1</c:v>
                </c:pt>
                <c:pt idx="41">
                  <c:v>1</c:v>
                </c:pt>
                <c:pt idx="42">
                  <c:v>2</c:v>
                </c:pt>
                <c:pt idx="43">
                  <c:v>0</c:v>
                </c:pt>
                <c:pt idx="44">
                  <c:v>0</c:v>
                </c:pt>
                <c:pt idx="45">
                  <c:v>1</c:v>
                </c:pt>
                <c:pt idx="46">
                  <c:v>2</c:v>
                </c:pt>
                <c:pt idx="47">
                  <c:v>5</c:v>
                </c:pt>
                <c:pt idx="48">
                  <c:v>10</c:v>
                </c:pt>
                <c:pt idx="49">
                  <c:v>10</c:v>
                </c:pt>
                <c:pt idx="50">
                  <c:v>20</c:v>
                </c:pt>
                <c:pt idx="51">
                  <c:v>15</c:v>
                </c:pt>
                <c:pt idx="52">
                  <c:v>26</c:v>
                </c:pt>
                <c:pt idx="53">
                  <c:v>21</c:v>
                </c:pt>
                <c:pt idx="54">
                  <c:v>28</c:v>
                </c:pt>
                <c:pt idx="55">
                  <c:v>25</c:v>
                </c:pt>
                <c:pt idx="56">
                  <c:v>44</c:v>
                </c:pt>
                <c:pt idx="57">
                  <c:v>44</c:v>
                </c:pt>
                <c:pt idx="58">
                  <c:v>42</c:v>
                </c:pt>
                <c:pt idx="59">
                  <c:v>78</c:v>
                </c:pt>
                <c:pt idx="60">
                  <c:v>73</c:v>
                </c:pt>
                <c:pt idx="61">
                  <c:v>147</c:v>
                </c:pt>
                <c:pt idx="62">
                  <c:v>83</c:v>
                </c:pt>
                <c:pt idx="63">
                  <c:v>143</c:v>
                </c:pt>
                <c:pt idx="64">
                  <c:v>71</c:v>
                </c:pt>
                <c:pt idx="65">
                  <c:v>119.00000000000011</c:v>
                </c:pt>
                <c:pt idx="66">
                  <c:v>159.99999999999989</c:v>
                </c:pt>
                <c:pt idx="67">
                  <c:v>218</c:v>
                </c:pt>
                <c:pt idx="68">
                  <c:v>214</c:v>
                </c:pt>
                <c:pt idx="69">
                  <c:v>194</c:v>
                </c:pt>
                <c:pt idx="70">
                  <c:v>127</c:v>
                </c:pt>
                <c:pt idx="71">
                  <c:v>156</c:v>
                </c:pt>
                <c:pt idx="72">
                  <c:v>166</c:v>
                </c:pt>
                <c:pt idx="73">
                  <c:v>264</c:v>
                </c:pt>
                <c:pt idx="74">
                  <c:v>264</c:v>
                </c:pt>
                <c:pt idx="75">
                  <c:v>252.00000000000045</c:v>
                </c:pt>
                <c:pt idx="76">
                  <c:v>290.99999999999955</c:v>
                </c:pt>
                <c:pt idx="77">
                  <c:v>312.00000000000045</c:v>
                </c:pt>
                <c:pt idx="78">
                  <c:v>217</c:v>
                </c:pt>
                <c:pt idx="79">
                  <c:v>225</c:v>
                </c:pt>
                <c:pt idx="80">
                  <c:v>235.99999999999955</c:v>
                </c:pt>
                <c:pt idx="81">
                  <c:v>260</c:v>
                </c:pt>
                <c:pt idx="82">
                  <c:v>526</c:v>
                </c:pt>
                <c:pt idx="83">
                  <c:v>479</c:v>
                </c:pt>
                <c:pt idx="84">
                  <c:v>447</c:v>
                </c:pt>
                <c:pt idx="85">
                  <c:v>289</c:v>
                </c:pt>
                <c:pt idx="86">
                  <c:v>483.99999999999909</c:v>
                </c:pt>
                <c:pt idx="87">
                  <c:v>797.00000000000182</c:v>
                </c:pt>
                <c:pt idx="88">
                  <c:v>559.99999999999818</c:v>
                </c:pt>
                <c:pt idx="89">
                  <c:v>661.00000000000091</c:v>
                </c:pt>
                <c:pt idx="90">
                  <c:v>675</c:v>
                </c:pt>
                <c:pt idx="91">
                  <c:v>773</c:v>
                </c:pt>
                <c:pt idx="92">
                  <c:v>612</c:v>
                </c:pt>
                <c:pt idx="93">
                  <c:v>427</c:v>
                </c:pt>
                <c:pt idx="94">
                  <c:v>705.00000000000182</c:v>
                </c:pt>
                <c:pt idx="95">
                  <c:v>826.99999999999818</c:v>
                </c:pt>
                <c:pt idx="96">
                  <c:v>766.00000000000182</c:v>
                </c:pt>
                <c:pt idx="97">
                  <c:v>1010</c:v>
                </c:pt>
                <c:pt idx="98">
                  <c:v>793.99999999999818</c:v>
                </c:pt>
                <c:pt idx="99">
                  <c:v>988</c:v>
                </c:pt>
                <c:pt idx="100">
                  <c:v>660</c:v>
                </c:pt>
                <c:pt idx="101">
                  <c:v>1123</c:v>
                </c:pt>
                <c:pt idx="102">
                  <c:v>950</c:v>
                </c:pt>
                <c:pt idx="103">
                  <c:v>933</c:v>
                </c:pt>
                <c:pt idx="104">
                  <c:v>1406</c:v>
                </c:pt>
                <c:pt idx="105">
                  <c:v>976</c:v>
                </c:pt>
                <c:pt idx="106">
                  <c:v>685</c:v>
                </c:pt>
                <c:pt idx="107">
                  <c:v>999</c:v>
                </c:pt>
                <c:pt idx="108">
                  <c:v>1373</c:v>
                </c:pt>
                <c:pt idx="109">
                  <c:v>1107</c:v>
                </c:pt>
                <c:pt idx="110">
                  <c:v>1459.0000000000036</c:v>
                </c:pt>
                <c:pt idx="111">
                  <c:v>1316.9999999999927</c:v>
                </c:pt>
                <c:pt idx="112">
                  <c:v>1224</c:v>
                </c:pt>
                <c:pt idx="113">
                  <c:v>832.00000000000364</c:v>
                </c:pt>
                <c:pt idx="114">
                  <c:v>1167.9999999999964</c:v>
                </c:pt>
                <c:pt idx="115">
                  <c:v>1300.0000000000036</c:v>
                </c:pt>
                <c:pt idx="116">
                  <c:v>1437</c:v>
                </c:pt>
                <c:pt idx="117">
                  <c:v>1410</c:v>
                </c:pt>
                <c:pt idx="118">
                  <c:v>1374</c:v>
                </c:pt>
                <c:pt idx="119">
                  <c:v>1205</c:v>
                </c:pt>
                <c:pt idx="120">
                  <c:v>735</c:v>
                </c:pt>
                <c:pt idx="121">
                  <c:v>908</c:v>
                </c:pt>
                <c:pt idx="122">
                  <c:v>1515</c:v>
                </c:pt>
                <c:pt idx="123">
                  <c:v>1827</c:v>
                </c:pt>
                <c:pt idx="124">
                  <c:v>1773</c:v>
                </c:pt>
                <c:pt idx="125">
                  <c:v>1417</c:v>
                </c:pt>
                <c:pt idx="126">
                  <c:v>1255</c:v>
                </c:pt>
                <c:pt idx="127">
                  <c:v>886.00000000000728</c:v>
                </c:pt>
                <c:pt idx="128">
                  <c:v>1581.9999999999927</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numCache>
            </c:numRef>
          </c:val>
          <c:smooth val="0"/>
          <c:extLst>
            <c:ext xmlns:c16="http://schemas.microsoft.com/office/drawing/2014/chart" uri="{C3380CC4-5D6E-409C-BE32-E72D297353CC}">
              <c16:uniqueId val="{00000001-E594-4A93-AEDE-06B03D9E0FDD}"/>
            </c:ext>
          </c:extLst>
        </c:ser>
        <c:dLbls>
          <c:showLegendKey val="0"/>
          <c:showVal val="0"/>
          <c:showCatName val="0"/>
          <c:showSerName val="0"/>
          <c:showPercent val="0"/>
          <c:showBubbleSize val="0"/>
        </c:dLbls>
        <c:smooth val="0"/>
        <c:axId val="1265889952"/>
        <c:axId val="1265891920"/>
      </c:lineChart>
      <c:dateAx>
        <c:axId val="12658899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5891920"/>
        <c:crosses val="autoZero"/>
        <c:auto val="1"/>
        <c:lblOffset val="100"/>
        <c:baseTimeUnit val="days"/>
        <c:majorUnit val="1"/>
        <c:majorTimeUnit val="months"/>
      </c:dateAx>
      <c:valAx>
        <c:axId val="1265891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Oceania!$C$57</c:f>
          <c:strCache>
            <c:ptCount val="1"/>
            <c:pt idx="0">
              <c:v>Daily Deaths (Oceania)</c:v>
            </c:pt>
          </c:strCache>
        </c:strRef>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Oceania!$AH$69</c:f>
              <c:strCache>
                <c:ptCount val="1"/>
                <c:pt idx="0">
                  <c:v>Model</c:v>
                </c:pt>
              </c:strCache>
            </c:strRef>
          </c:tx>
          <c:spPr>
            <a:ln w="19050" cap="rnd">
              <a:solidFill>
                <a:schemeClr val="accent2"/>
              </a:solidFill>
              <a:round/>
            </a:ln>
            <a:effectLst/>
          </c:spPr>
          <c:marker>
            <c:symbol val="none"/>
          </c:marker>
          <c:cat>
            <c:numRef>
              <c:f>Oceania!$A$163:$A$559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Oceania!$AH$163:$AH$559</c:f>
              <c:numCache>
                <c:formatCode>#,##0</c:formatCode>
                <c:ptCount val="1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numCache>
            </c:numRef>
          </c:val>
          <c:smooth val="0"/>
          <c:extLst>
            <c:ext xmlns:c16="http://schemas.microsoft.com/office/drawing/2014/chart" uri="{C3380CC4-5D6E-409C-BE32-E72D297353CC}">
              <c16:uniqueId val="{00000000-AF71-498F-9B8D-0B652F22485C}"/>
            </c:ext>
          </c:extLst>
        </c:ser>
        <c:ser>
          <c:idx val="0"/>
          <c:order val="1"/>
          <c:tx>
            <c:strRef>
              <c:f>Oceania!$AI$69</c:f>
              <c:strCache>
                <c:ptCount val="1"/>
                <c:pt idx="0">
                  <c:v>Actual</c:v>
                </c:pt>
              </c:strCache>
            </c:strRef>
          </c:tx>
          <c:spPr>
            <a:ln w="19050" cap="rnd">
              <a:solidFill>
                <a:schemeClr val="accent1"/>
              </a:solidFill>
              <a:round/>
            </a:ln>
            <a:effectLst/>
          </c:spPr>
          <c:marker>
            <c:symbol val="none"/>
          </c:marker>
          <c:cat>
            <c:numRef>
              <c:f>Oceania!$A$163:$A$559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Oceania!$AI$163:$AI$559</c:f>
              <c:numCache>
                <c:formatCode>#,##0</c:formatCode>
                <c:ptCount val="1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0</c:v>
                </c:pt>
                <c:pt idx="31">
                  <c:v>0</c:v>
                </c:pt>
                <c:pt idx="32">
                  <c:v>1</c:v>
                </c:pt>
                <c:pt idx="33">
                  <c:v>0</c:v>
                </c:pt>
                <c:pt idx="34">
                  <c:v>0</c:v>
                </c:pt>
                <c:pt idx="35">
                  <c:v>0</c:v>
                </c:pt>
                <c:pt idx="36">
                  <c:v>1</c:v>
                </c:pt>
                <c:pt idx="37">
                  <c:v>0</c:v>
                </c:pt>
                <c:pt idx="38">
                  <c:v>0</c:v>
                </c:pt>
                <c:pt idx="39">
                  <c:v>0</c:v>
                </c:pt>
                <c:pt idx="40">
                  <c:v>0</c:v>
                </c:pt>
                <c:pt idx="41">
                  <c:v>0</c:v>
                </c:pt>
                <c:pt idx="42">
                  <c:v>0</c:v>
                </c:pt>
                <c:pt idx="43">
                  <c:v>0</c:v>
                </c:pt>
                <c:pt idx="44">
                  <c:v>0</c:v>
                </c:pt>
                <c:pt idx="45">
                  <c:v>2</c:v>
                </c:pt>
                <c:pt idx="46">
                  <c:v>1</c:v>
                </c:pt>
                <c:pt idx="47">
                  <c:v>0</c:v>
                </c:pt>
                <c:pt idx="48">
                  <c:v>1</c:v>
                </c:pt>
                <c:pt idx="49">
                  <c:v>0</c:v>
                </c:pt>
                <c:pt idx="50">
                  <c:v>0</c:v>
                </c:pt>
                <c:pt idx="51">
                  <c:v>0</c:v>
                </c:pt>
                <c:pt idx="52">
                  <c:v>1</c:v>
                </c:pt>
                <c:pt idx="53">
                  <c:v>0</c:v>
                </c:pt>
                <c:pt idx="54">
                  <c:v>5</c:v>
                </c:pt>
                <c:pt idx="55">
                  <c:v>0</c:v>
                </c:pt>
                <c:pt idx="56">
                  <c:v>1</c:v>
                </c:pt>
                <c:pt idx="57">
                  <c:v>3</c:v>
                </c:pt>
                <c:pt idx="58">
                  <c:v>1</c:v>
                </c:pt>
                <c:pt idx="59">
                  <c:v>1</c:v>
                </c:pt>
                <c:pt idx="60">
                  <c:v>2</c:v>
                </c:pt>
                <c:pt idx="61">
                  <c:v>4</c:v>
                </c:pt>
                <c:pt idx="62">
                  <c:v>4</c:v>
                </c:pt>
                <c:pt idx="63">
                  <c:v>2</c:v>
                </c:pt>
                <c:pt idx="64">
                  <c:v>5</c:v>
                </c:pt>
                <c:pt idx="65">
                  <c:v>5</c:v>
                </c:pt>
                <c:pt idx="66">
                  <c:v>5</c:v>
                </c:pt>
                <c:pt idx="67">
                  <c:v>5</c:v>
                </c:pt>
                <c:pt idx="68">
                  <c:v>1</c:v>
                </c:pt>
                <c:pt idx="69">
                  <c:v>4</c:v>
                </c:pt>
                <c:pt idx="70">
                  <c:v>5</c:v>
                </c:pt>
                <c:pt idx="71">
                  <c:v>3</c:v>
                </c:pt>
                <c:pt idx="72">
                  <c:v>2</c:v>
                </c:pt>
                <c:pt idx="73">
                  <c:v>5</c:v>
                </c:pt>
                <c:pt idx="74">
                  <c:v>1</c:v>
                </c:pt>
                <c:pt idx="75">
                  <c:v>0</c:v>
                </c:pt>
                <c:pt idx="76">
                  <c:v>5</c:v>
                </c:pt>
                <c:pt idx="77">
                  <c:v>1</c:v>
                </c:pt>
                <c:pt idx="78">
                  <c:v>1</c:v>
                </c:pt>
                <c:pt idx="79">
                  <c:v>0</c:v>
                </c:pt>
                <c:pt idx="80">
                  <c:v>1</c:v>
                </c:pt>
                <c:pt idx="81">
                  <c:v>1</c:v>
                </c:pt>
                <c:pt idx="82">
                  <c:v>11</c:v>
                </c:pt>
                <c:pt idx="83">
                  <c:v>5</c:v>
                </c:pt>
                <c:pt idx="84">
                  <c:v>1.0000000000000142</c:v>
                </c:pt>
                <c:pt idx="85">
                  <c:v>3.9999999999999858</c:v>
                </c:pt>
                <c:pt idx="86">
                  <c:v>0</c:v>
                </c:pt>
                <c:pt idx="87">
                  <c:v>6</c:v>
                </c:pt>
                <c:pt idx="88">
                  <c:v>2</c:v>
                </c:pt>
                <c:pt idx="89">
                  <c:v>2</c:v>
                </c:pt>
                <c:pt idx="90">
                  <c:v>1</c:v>
                </c:pt>
                <c:pt idx="91">
                  <c:v>1</c:v>
                </c:pt>
                <c:pt idx="92">
                  <c:v>1</c:v>
                </c:pt>
                <c:pt idx="93">
                  <c:v>1</c:v>
                </c:pt>
                <c:pt idx="94">
                  <c:v>2</c:v>
                </c:pt>
                <c:pt idx="95">
                  <c:v>0</c:v>
                </c:pt>
                <c:pt idx="96">
                  <c:v>0</c:v>
                </c:pt>
                <c:pt idx="97">
                  <c:v>0</c:v>
                </c:pt>
                <c:pt idx="98">
                  <c:v>0</c:v>
                </c:pt>
                <c:pt idx="99">
                  <c:v>0</c:v>
                </c:pt>
                <c:pt idx="100">
                  <c:v>0</c:v>
                </c:pt>
                <c:pt idx="101">
                  <c:v>1</c:v>
                </c:pt>
                <c:pt idx="102">
                  <c:v>0</c:v>
                </c:pt>
                <c:pt idx="103">
                  <c:v>0</c:v>
                </c:pt>
                <c:pt idx="104">
                  <c:v>0</c:v>
                </c:pt>
                <c:pt idx="105">
                  <c:v>0</c:v>
                </c:pt>
                <c:pt idx="106">
                  <c:v>1</c:v>
                </c:pt>
                <c:pt idx="107">
                  <c:v>0</c:v>
                </c:pt>
                <c:pt idx="108">
                  <c:v>1</c:v>
                </c:pt>
                <c:pt idx="109">
                  <c:v>0</c:v>
                </c:pt>
                <c:pt idx="110">
                  <c:v>1</c:v>
                </c:pt>
                <c:pt idx="111">
                  <c:v>0</c:v>
                </c:pt>
                <c:pt idx="112">
                  <c:v>0.99999999999998579</c:v>
                </c:pt>
                <c:pt idx="113">
                  <c:v>0</c:v>
                </c:pt>
                <c:pt idx="114">
                  <c:v>0</c:v>
                </c:pt>
                <c:pt idx="115">
                  <c:v>1.0000000000000142</c:v>
                </c:pt>
                <c:pt idx="116">
                  <c:v>1</c:v>
                </c:pt>
                <c:pt idx="117">
                  <c:v>0</c:v>
                </c:pt>
                <c:pt idx="118">
                  <c:v>0</c:v>
                </c:pt>
                <c:pt idx="119">
                  <c:v>0</c:v>
                </c:pt>
                <c:pt idx="120">
                  <c:v>0</c:v>
                </c:pt>
                <c:pt idx="121">
                  <c:v>-1</c:v>
                </c:pt>
                <c:pt idx="122">
                  <c:v>0</c:v>
                </c:pt>
                <c:pt idx="123">
                  <c:v>0</c:v>
                </c:pt>
                <c:pt idx="124">
                  <c:v>0</c:v>
                </c:pt>
                <c:pt idx="125">
                  <c:v>0</c:v>
                </c:pt>
                <c:pt idx="126">
                  <c:v>0</c:v>
                </c:pt>
                <c:pt idx="127">
                  <c:v>0</c:v>
                </c:pt>
                <c:pt idx="128">
                  <c:v>0</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numCache>
            </c:numRef>
          </c:val>
          <c:smooth val="0"/>
          <c:extLst>
            <c:ext xmlns:c16="http://schemas.microsoft.com/office/drawing/2014/chart" uri="{C3380CC4-5D6E-409C-BE32-E72D297353CC}">
              <c16:uniqueId val="{00000001-AF71-498F-9B8D-0B652F22485C}"/>
            </c:ext>
          </c:extLst>
        </c:ser>
        <c:dLbls>
          <c:showLegendKey val="0"/>
          <c:showVal val="0"/>
          <c:showCatName val="0"/>
          <c:showSerName val="0"/>
          <c:showPercent val="0"/>
          <c:showBubbleSize val="0"/>
        </c:dLbls>
        <c:smooth val="0"/>
        <c:axId val="1265889952"/>
        <c:axId val="1265891920"/>
      </c:lineChart>
      <c:dateAx>
        <c:axId val="12658899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5891920"/>
        <c:crosses val="autoZero"/>
        <c:auto val="1"/>
        <c:lblOffset val="100"/>
        <c:baseTimeUnit val="days"/>
        <c:majorUnit val="1"/>
        <c:majorTimeUnit val="months"/>
      </c:dateAx>
      <c:valAx>
        <c:axId val="1265891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'North America'!$C$57</c:f>
          <c:strCache>
            <c:ptCount val="1"/>
            <c:pt idx="0">
              <c:v>Daily Deaths (North America)</c:v>
            </c:pt>
          </c:strCache>
        </c:strRef>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'North America'!$AH$69</c:f>
              <c:strCache>
                <c:ptCount val="1"/>
                <c:pt idx="0">
                  <c:v>Model</c:v>
                </c:pt>
              </c:strCache>
            </c:strRef>
          </c:tx>
          <c:spPr>
            <a:ln w="19050" cap="rnd">
              <a:solidFill>
                <a:schemeClr val="accent2"/>
              </a:solidFill>
              <a:round/>
            </a:ln>
            <a:effectLst/>
          </c:spPr>
          <c:marker>
            <c:symbol val="none"/>
          </c:marker>
          <c:cat>
            <c:numRef>
              <c:f>'North America'!$A$163:$A$559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'North America'!$AH$163:$AH$559</c:f>
              <c:numCache>
                <c:formatCode>#,##0</c:formatCode>
                <c:ptCount val="1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numCache>
            </c:numRef>
          </c:val>
          <c:smooth val="0"/>
          <c:extLst>
            <c:ext xmlns:c16="http://schemas.microsoft.com/office/drawing/2014/chart" uri="{C3380CC4-5D6E-409C-BE32-E72D297353CC}">
              <c16:uniqueId val="{00000000-5E4D-4260-8511-71004D1466EE}"/>
            </c:ext>
          </c:extLst>
        </c:ser>
        <c:ser>
          <c:idx val="0"/>
          <c:order val="1"/>
          <c:tx>
            <c:strRef>
              <c:f>'North America'!$AI$69</c:f>
              <c:strCache>
                <c:ptCount val="1"/>
                <c:pt idx="0">
                  <c:v>Actual</c:v>
                </c:pt>
              </c:strCache>
            </c:strRef>
          </c:tx>
          <c:spPr>
            <a:ln w="19050" cap="rnd">
              <a:solidFill>
                <a:schemeClr val="accent1"/>
              </a:solidFill>
              <a:round/>
            </a:ln>
            <a:effectLst/>
          </c:spPr>
          <c:marker>
            <c:symbol val="none"/>
          </c:marker>
          <c:cat>
            <c:numRef>
              <c:f>'North America'!$A$163:$A$559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'North America'!$AI$163:$AI$559</c:f>
              <c:numCache>
                <c:formatCode>#,##0</c:formatCode>
                <c:ptCount val="1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0</c:v>
                </c:pt>
                <c:pt idx="30">
                  <c:v>5</c:v>
                </c:pt>
                <c:pt idx="31">
                  <c:v>1</c:v>
                </c:pt>
                <c:pt idx="32">
                  <c:v>4</c:v>
                </c:pt>
                <c:pt idx="33">
                  <c:v>1</c:v>
                </c:pt>
                <c:pt idx="34">
                  <c:v>2</c:v>
                </c:pt>
                <c:pt idx="35">
                  <c:v>3</c:v>
                </c:pt>
                <c:pt idx="36">
                  <c:v>4</c:v>
                </c:pt>
                <c:pt idx="37">
                  <c:v>2</c:v>
                </c:pt>
                <c:pt idx="38">
                  <c:v>6</c:v>
                </c:pt>
                <c:pt idx="39">
                  <c:v>9</c:v>
                </c:pt>
                <c:pt idx="40">
                  <c:v>6</c:v>
                </c:pt>
                <c:pt idx="41">
                  <c:v>8</c:v>
                </c:pt>
                <c:pt idx="42">
                  <c:v>10</c:v>
                </c:pt>
                <c:pt idx="43">
                  <c:v>14</c:v>
                </c:pt>
                <c:pt idx="44">
                  <c:v>32</c:v>
                </c:pt>
                <c:pt idx="45">
                  <c:v>36</c:v>
                </c:pt>
                <c:pt idx="46">
                  <c:v>35</c:v>
                </c:pt>
                <c:pt idx="47">
                  <c:v>99</c:v>
                </c:pt>
                <c:pt idx="48">
                  <c:v>95</c:v>
                </c:pt>
                <c:pt idx="49">
                  <c:v>100</c:v>
                </c:pt>
                <c:pt idx="50">
                  <c:v>151</c:v>
                </c:pt>
                <c:pt idx="51">
                  <c:v>207</c:v>
                </c:pt>
                <c:pt idx="52">
                  <c:v>230</c:v>
                </c:pt>
                <c:pt idx="53">
                  <c:v>321</c:v>
                </c:pt>
                <c:pt idx="54">
                  <c:v>418</c:v>
                </c:pt>
                <c:pt idx="55">
                  <c:v>576</c:v>
                </c:pt>
                <c:pt idx="56">
                  <c:v>502</c:v>
                </c:pt>
                <c:pt idx="57">
                  <c:v>701</c:v>
                </c:pt>
                <c:pt idx="58">
                  <c:v>815</c:v>
                </c:pt>
                <c:pt idx="59">
                  <c:v>1213</c:v>
                </c:pt>
                <c:pt idx="60">
                  <c:v>1177</c:v>
                </c:pt>
                <c:pt idx="61">
                  <c:v>1480</c:v>
                </c:pt>
                <c:pt idx="62">
                  <c:v>1389</c:v>
                </c:pt>
                <c:pt idx="63">
                  <c:v>1679</c:v>
                </c:pt>
                <c:pt idx="64">
                  <c:v>1594</c:v>
                </c:pt>
                <c:pt idx="65">
                  <c:v>1652.9999999999982</c:v>
                </c:pt>
                <c:pt idx="66">
                  <c:v>2367.0000000000018</c:v>
                </c:pt>
                <c:pt idx="67">
                  <c:v>2168</c:v>
                </c:pt>
                <c:pt idx="68">
                  <c:v>2156</c:v>
                </c:pt>
                <c:pt idx="69">
                  <c:v>2177</c:v>
                </c:pt>
                <c:pt idx="70">
                  <c:v>2165.9999999999964</c:v>
                </c:pt>
                <c:pt idx="71">
                  <c:v>1852.0000000000073</c:v>
                </c:pt>
                <c:pt idx="72">
                  <c:v>1902.9999999999964</c:v>
                </c:pt>
                <c:pt idx="73">
                  <c:v>2600</c:v>
                </c:pt>
                <c:pt idx="74">
                  <c:v>2669</c:v>
                </c:pt>
                <c:pt idx="75">
                  <c:v>2396</c:v>
                </c:pt>
                <c:pt idx="76">
                  <c:v>2765</c:v>
                </c:pt>
                <c:pt idx="77">
                  <c:v>2527</c:v>
                </c:pt>
                <c:pt idx="78">
                  <c:v>1392</c:v>
                </c:pt>
                <c:pt idx="79">
                  <c:v>1947</c:v>
                </c:pt>
                <c:pt idx="80">
                  <c:v>2757</c:v>
                </c:pt>
                <c:pt idx="81">
                  <c:v>2632</c:v>
                </c:pt>
                <c:pt idx="82">
                  <c:v>2598.0000000000073</c:v>
                </c:pt>
                <c:pt idx="83">
                  <c:v>2107.9999999999927</c:v>
                </c:pt>
                <c:pt idx="84">
                  <c:v>2534.9999999999927</c:v>
                </c:pt>
                <c:pt idx="85">
                  <c:v>1305</c:v>
                </c:pt>
                <c:pt idx="86">
                  <c:v>1586.0000000000073</c:v>
                </c:pt>
                <c:pt idx="87">
                  <c:v>2422</c:v>
                </c:pt>
                <c:pt idx="88">
                  <c:v>2970</c:v>
                </c:pt>
                <c:pt idx="89">
                  <c:v>2341</c:v>
                </c:pt>
                <c:pt idx="90">
                  <c:v>2310</c:v>
                </c:pt>
                <c:pt idx="91">
                  <c:v>1686</c:v>
                </c:pt>
                <c:pt idx="92">
                  <c:v>1535</c:v>
                </c:pt>
                <c:pt idx="93">
                  <c:v>1590</c:v>
                </c:pt>
                <c:pt idx="94">
                  <c:v>2596</c:v>
                </c:pt>
                <c:pt idx="95">
                  <c:v>2790</c:v>
                </c:pt>
                <c:pt idx="96">
                  <c:v>2670</c:v>
                </c:pt>
                <c:pt idx="97">
                  <c:v>1891</c:v>
                </c:pt>
                <c:pt idx="98">
                  <c:v>1948</c:v>
                </c:pt>
                <c:pt idx="99">
                  <c:v>1030</c:v>
                </c:pt>
                <c:pt idx="100">
                  <c:v>1409</c:v>
                </c:pt>
                <c:pt idx="101">
                  <c:v>2236</c:v>
                </c:pt>
                <c:pt idx="102">
                  <c:v>2201</c:v>
                </c:pt>
                <c:pt idx="103">
                  <c:v>2236</c:v>
                </c:pt>
                <c:pt idx="104">
                  <c:v>2022</c:v>
                </c:pt>
                <c:pt idx="105">
                  <c:v>1639</c:v>
                </c:pt>
                <c:pt idx="106">
                  <c:v>1057</c:v>
                </c:pt>
                <c:pt idx="107">
                  <c:v>1014.0000000000146</c:v>
                </c:pt>
                <c:pt idx="108">
                  <c:v>2002.9999999999854</c:v>
                </c:pt>
                <c:pt idx="109">
                  <c:v>2079</c:v>
                </c:pt>
                <c:pt idx="110">
                  <c:v>1824</c:v>
                </c:pt>
                <c:pt idx="111">
                  <c:v>1875</c:v>
                </c:pt>
                <c:pt idx="112">
                  <c:v>1415.0000000000146</c:v>
                </c:pt>
                <c:pt idx="113">
                  <c:v>942.9999999999709</c:v>
                </c:pt>
                <c:pt idx="114">
                  <c:v>870.00000000001455</c:v>
                </c:pt>
                <c:pt idx="115">
                  <c:v>1337.9999999999854</c:v>
                </c:pt>
                <c:pt idx="116">
                  <c:v>2114.0000000000146</c:v>
                </c:pt>
                <c:pt idx="117">
                  <c:v>1782</c:v>
                </c:pt>
                <c:pt idx="118">
                  <c:v>1668.0000000000146</c:v>
                </c:pt>
                <c:pt idx="119">
                  <c:v>1468.9999999999709</c:v>
                </c:pt>
                <c:pt idx="120">
                  <c:v>1001</c:v>
                </c:pt>
                <c:pt idx="121">
                  <c:v>1057.0000000000291</c:v>
                </c:pt>
                <c:pt idx="122">
                  <c:v>1624.9999999999854</c:v>
                </c:pt>
                <c:pt idx="123">
                  <c:v>2215</c:v>
                </c:pt>
                <c:pt idx="124">
                  <c:v>2027.0000000000146</c:v>
                </c:pt>
                <c:pt idx="125">
                  <c:v>1682.9999999999854</c:v>
                </c:pt>
                <c:pt idx="126">
                  <c:v>1125</c:v>
                </c:pt>
                <c:pt idx="127">
                  <c:v>976</c:v>
                </c:pt>
                <c:pt idx="128">
                  <c:v>901</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numCache>
            </c:numRef>
          </c:val>
          <c:smooth val="0"/>
          <c:extLst>
            <c:ext xmlns:c16="http://schemas.microsoft.com/office/drawing/2014/chart" uri="{C3380CC4-5D6E-409C-BE32-E72D297353CC}">
              <c16:uniqueId val="{00000001-5E4D-4260-8511-71004D1466EE}"/>
            </c:ext>
          </c:extLst>
        </c:ser>
        <c:dLbls>
          <c:showLegendKey val="0"/>
          <c:showVal val="0"/>
          <c:showCatName val="0"/>
          <c:showSerName val="0"/>
          <c:showPercent val="0"/>
          <c:showBubbleSize val="0"/>
        </c:dLbls>
        <c:smooth val="0"/>
        <c:axId val="1265889952"/>
        <c:axId val="1265891920"/>
      </c:lineChart>
      <c:dateAx>
        <c:axId val="12658899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5891920"/>
        <c:crosses val="autoZero"/>
        <c:auto val="1"/>
        <c:lblOffset val="100"/>
        <c:baseTimeUnit val="days"/>
        <c:majorUnit val="1"/>
        <c:majorTimeUnit val="months"/>
      </c:dateAx>
      <c:valAx>
        <c:axId val="1265891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58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Europe!$C$57</c:f>
          <c:strCache>
            <c:ptCount val="1"/>
            <c:pt idx="0">
              <c:v>Daily Deaths (Europe)</c:v>
            </c:pt>
          </c:strCache>
        </c:strRef>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Europe!$AH$69</c:f>
              <c:strCache>
                <c:ptCount val="1"/>
                <c:pt idx="0">
                  <c:v>Model</c:v>
                </c:pt>
              </c:strCache>
            </c:strRef>
          </c:tx>
          <c:spPr>
            <a:ln w="19050" cap="rnd">
              <a:solidFill>
                <a:schemeClr val="accent2"/>
              </a:solidFill>
              <a:round/>
            </a:ln>
            <a:effectLst/>
          </c:spPr>
          <c:marker>
            <c:symbol val="none"/>
          </c:marker>
          <c:cat>
            <c:numRef>
              <c:f>Europe!$A$163:$A$559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Europe!$AH$163:$AH$559</c:f>
              <c:numCache>
                <c:formatCode>#,##0</c:formatCode>
                <c:ptCount val="1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numCache>
            </c:numRef>
          </c:val>
          <c:smooth val="0"/>
          <c:extLst>
            <c:ext xmlns:c16="http://schemas.microsoft.com/office/drawing/2014/chart" uri="{C3380CC4-5D6E-409C-BE32-E72D297353CC}">
              <c16:uniqueId val="{00000000-3BD7-438D-A37D-A083FC44EEE0}"/>
            </c:ext>
          </c:extLst>
        </c:ser>
        <c:ser>
          <c:idx val="0"/>
          <c:order val="1"/>
          <c:tx>
            <c:strRef>
              <c:f>Europe!$AI$69</c:f>
              <c:strCache>
                <c:ptCount val="1"/>
                <c:pt idx="0">
                  <c:v>Actual</c:v>
                </c:pt>
              </c:strCache>
            </c:strRef>
          </c:tx>
          <c:spPr>
            <a:ln w="19050" cap="rnd">
              <a:solidFill>
                <a:schemeClr val="accent1"/>
              </a:solidFill>
              <a:round/>
            </a:ln>
            <a:effectLst/>
          </c:spPr>
          <c:marker>
            <c:symbol val="none"/>
          </c:marker>
          <c:cat>
            <c:numRef>
              <c:f>Europe!$A$163:$A$559</c:f>
              <c:numCache>
                <c:formatCode>d\-mmm</c:formatCode>
                <c:ptCount val="152"/>
                <c:pt idx="0">
                  <c:v>43862</c:v>
                </c:pt>
                <c:pt idx="1">
                  <c:v>43863</c:v>
                </c:pt>
                <c:pt idx="2">
                  <c:v>43864</c:v>
                </c:pt>
                <c:pt idx="3">
                  <c:v>43865</c:v>
                </c:pt>
                <c:pt idx="4">
                  <c:v>43866</c:v>
                </c:pt>
                <c:pt idx="5">
                  <c:v>43867</c:v>
                </c:pt>
                <c:pt idx="6">
                  <c:v>43868</c:v>
                </c:pt>
                <c:pt idx="7">
                  <c:v>43869</c:v>
                </c:pt>
                <c:pt idx="8">
                  <c:v>43870</c:v>
                </c:pt>
                <c:pt idx="9">
                  <c:v>43871</c:v>
                </c:pt>
                <c:pt idx="10">
                  <c:v>43872</c:v>
                </c:pt>
                <c:pt idx="11">
                  <c:v>43873</c:v>
                </c:pt>
                <c:pt idx="12">
                  <c:v>43874</c:v>
                </c:pt>
                <c:pt idx="13">
                  <c:v>43875</c:v>
                </c:pt>
                <c:pt idx="14">
                  <c:v>43876</c:v>
                </c:pt>
                <c:pt idx="15">
                  <c:v>43877</c:v>
                </c:pt>
                <c:pt idx="16">
                  <c:v>43878</c:v>
                </c:pt>
                <c:pt idx="17">
                  <c:v>43879</c:v>
                </c:pt>
                <c:pt idx="18">
                  <c:v>43880</c:v>
                </c:pt>
                <c:pt idx="19">
                  <c:v>43881</c:v>
                </c:pt>
                <c:pt idx="20">
                  <c:v>43882</c:v>
                </c:pt>
                <c:pt idx="21">
                  <c:v>43883</c:v>
                </c:pt>
                <c:pt idx="22">
                  <c:v>43884</c:v>
                </c:pt>
                <c:pt idx="23">
                  <c:v>43885</c:v>
                </c:pt>
                <c:pt idx="24">
                  <c:v>43886</c:v>
                </c:pt>
                <c:pt idx="25">
                  <c:v>43887</c:v>
                </c:pt>
                <c:pt idx="26">
                  <c:v>43888</c:v>
                </c:pt>
                <c:pt idx="27">
                  <c:v>43889</c:v>
                </c:pt>
                <c:pt idx="28">
                  <c:v>43890</c:v>
                </c:pt>
                <c:pt idx="29">
                  <c:v>43891</c:v>
                </c:pt>
                <c:pt idx="30">
                  <c:v>43892</c:v>
                </c:pt>
                <c:pt idx="31">
                  <c:v>43893</c:v>
                </c:pt>
                <c:pt idx="32">
                  <c:v>43894</c:v>
                </c:pt>
                <c:pt idx="33">
                  <c:v>43895</c:v>
                </c:pt>
                <c:pt idx="34">
                  <c:v>43896</c:v>
                </c:pt>
                <c:pt idx="35">
                  <c:v>43897</c:v>
                </c:pt>
                <c:pt idx="36">
                  <c:v>43898</c:v>
                </c:pt>
                <c:pt idx="37">
                  <c:v>43899</c:v>
                </c:pt>
                <c:pt idx="38">
                  <c:v>43900</c:v>
                </c:pt>
                <c:pt idx="39">
                  <c:v>43901</c:v>
                </c:pt>
                <c:pt idx="40">
                  <c:v>43902</c:v>
                </c:pt>
                <c:pt idx="41">
                  <c:v>43903</c:v>
                </c:pt>
                <c:pt idx="42">
                  <c:v>43904</c:v>
                </c:pt>
                <c:pt idx="43">
                  <c:v>43905</c:v>
                </c:pt>
                <c:pt idx="44">
                  <c:v>43906</c:v>
                </c:pt>
                <c:pt idx="45">
                  <c:v>43907</c:v>
                </c:pt>
                <c:pt idx="46">
                  <c:v>43908</c:v>
                </c:pt>
                <c:pt idx="47">
                  <c:v>43909</c:v>
                </c:pt>
                <c:pt idx="48">
                  <c:v>43910</c:v>
                </c:pt>
                <c:pt idx="49">
                  <c:v>43911</c:v>
                </c:pt>
                <c:pt idx="50">
                  <c:v>43912</c:v>
                </c:pt>
                <c:pt idx="51">
                  <c:v>43913</c:v>
                </c:pt>
                <c:pt idx="52">
                  <c:v>43914</c:v>
                </c:pt>
                <c:pt idx="53">
                  <c:v>43915</c:v>
                </c:pt>
                <c:pt idx="54">
                  <c:v>43916</c:v>
                </c:pt>
                <c:pt idx="55">
                  <c:v>43917</c:v>
                </c:pt>
                <c:pt idx="56">
                  <c:v>43918</c:v>
                </c:pt>
                <c:pt idx="57">
                  <c:v>43919</c:v>
                </c:pt>
                <c:pt idx="58">
                  <c:v>43920</c:v>
                </c:pt>
                <c:pt idx="59">
                  <c:v>43921</c:v>
                </c:pt>
                <c:pt idx="60">
                  <c:v>43922</c:v>
                </c:pt>
                <c:pt idx="61">
                  <c:v>43923</c:v>
                </c:pt>
                <c:pt idx="62">
                  <c:v>43924</c:v>
                </c:pt>
                <c:pt idx="63">
                  <c:v>43925</c:v>
                </c:pt>
                <c:pt idx="64">
                  <c:v>43926</c:v>
                </c:pt>
                <c:pt idx="65">
                  <c:v>43927</c:v>
                </c:pt>
                <c:pt idx="66">
                  <c:v>43928</c:v>
                </c:pt>
                <c:pt idx="67">
                  <c:v>43929</c:v>
                </c:pt>
                <c:pt idx="68">
                  <c:v>43930</c:v>
                </c:pt>
                <c:pt idx="69">
                  <c:v>43931</c:v>
                </c:pt>
                <c:pt idx="70">
                  <c:v>43932</c:v>
                </c:pt>
                <c:pt idx="71">
                  <c:v>43933</c:v>
                </c:pt>
                <c:pt idx="72">
                  <c:v>43934</c:v>
                </c:pt>
                <c:pt idx="73">
                  <c:v>43935</c:v>
                </c:pt>
                <c:pt idx="74">
                  <c:v>43936</c:v>
                </c:pt>
                <c:pt idx="75">
                  <c:v>43937</c:v>
                </c:pt>
                <c:pt idx="76">
                  <c:v>43938</c:v>
                </c:pt>
                <c:pt idx="77">
                  <c:v>43939</c:v>
                </c:pt>
                <c:pt idx="78">
                  <c:v>43940</c:v>
                </c:pt>
                <c:pt idx="79">
                  <c:v>43941</c:v>
                </c:pt>
                <c:pt idx="80">
                  <c:v>43942</c:v>
                </c:pt>
                <c:pt idx="81">
                  <c:v>43943</c:v>
                </c:pt>
                <c:pt idx="82">
                  <c:v>43944</c:v>
                </c:pt>
                <c:pt idx="83">
                  <c:v>43945</c:v>
                </c:pt>
                <c:pt idx="84">
                  <c:v>43946</c:v>
                </c:pt>
                <c:pt idx="85">
                  <c:v>43947</c:v>
                </c:pt>
                <c:pt idx="86">
                  <c:v>43948</c:v>
                </c:pt>
                <c:pt idx="87">
                  <c:v>43949</c:v>
                </c:pt>
                <c:pt idx="88">
                  <c:v>43950</c:v>
                </c:pt>
                <c:pt idx="89">
                  <c:v>43951</c:v>
                </c:pt>
                <c:pt idx="90">
                  <c:v>43952</c:v>
                </c:pt>
                <c:pt idx="91">
                  <c:v>43953</c:v>
                </c:pt>
                <c:pt idx="92">
                  <c:v>43954</c:v>
                </c:pt>
                <c:pt idx="93">
                  <c:v>43955</c:v>
                </c:pt>
                <c:pt idx="94">
                  <c:v>43956</c:v>
                </c:pt>
                <c:pt idx="95">
                  <c:v>43957</c:v>
                </c:pt>
                <c:pt idx="96">
                  <c:v>43958</c:v>
                </c:pt>
                <c:pt idx="97">
                  <c:v>43959</c:v>
                </c:pt>
                <c:pt idx="98">
                  <c:v>43960</c:v>
                </c:pt>
                <c:pt idx="99">
                  <c:v>43961</c:v>
                </c:pt>
                <c:pt idx="100">
                  <c:v>43962</c:v>
                </c:pt>
                <c:pt idx="101">
                  <c:v>43963</c:v>
                </c:pt>
                <c:pt idx="102">
                  <c:v>43964</c:v>
                </c:pt>
                <c:pt idx="103">
                  <c:v>43965</c:v>
                </c:pt>
                <c:pt idx="104">
                  <c:v>43966</c:v>
                </c:pt>
                <c:pt idx="105">
                  <c:v>43967</c:v>
                </c:pt>
                <c:pt idx="106">
                  <c:v>43968</c:v>
                </c:pt>
                <c:pt idx="107">
                  <c:v>43969</c:v>
                </c:pt>
                <c:pt idx="108">
                  <c:v>43970</c:v>
                </c:pt>
                <c:pt idx="109">
                  <c:v>43971</c:v>
                </c:pt>
                <c:pt idx="110">
                  <c:v>43972</c:v>
                </c:pt>
                <c:pt idx="111">
                  <c:v>43973</c:v>
                </c:pt>
                <c:pt idx="112">
                  <c:v>43974</c:v>
                </c:pt>
                <c:pt idx="113">
                  <c:v>43975</c:v>
                </c:pt>
                <c:pt idx="114">
                  <c:v>43976</c:v>
                </c:pt>
                <c:pt idx="115">
                  <c:v>43977</c:v>
                </c:pt>
                <c:pt idx="116">
                  <c:v>43978</c:v>
                </c:pt>
                <c:pt idx="117">
                  <c:v>43979</c:v>
                </c:pt>
                <c:pt idx="118">
                  <c:v>43980</c:v>
                </c:pt>
                <c:pt idx="119">
                  <c:v>43981</c:v>
                </c:pt>
                <c:pt idx="120">
                  <c:v>43982</c:v>
                </c:pt>
                <c:pt idx="121">
                  <c:v>43983</c:v>
                </c:pt>
                <c:pt idx="122">
                  <c:v>43984</c:v>
                </c:pt>
                <c:pt idx="123">
                  <c:v>43985</c:v>
                </c:pt>
                <c:pt idx="124">
                  <c:v>43986</c:v>
                </c:pt>
                <c:pt idx="125">
                  <c:v>43987</c:v>
                </c:pt>
                <c:pt idx="126">
                  <c:v>43988</c:v>
                </c:pt>
                <c:pt idx="127">
                  <c:v>43989</c:v>
                </c:pt>
                <c:pt idx="128">
                  <c:v>43990</c:v>
                </c:pt>
                <c:pt idx="129">
                  <c:v>43991</c:v>
                </c:pt>
                <c:pt idx="130">
                  <c:v>43992</c:v>
                </c:pt>
                <c:pt idx="131">
                  <c:v>43993</c:v>
                </c:pt>
                <c:pt idx="132">
                  <c:v>43994</c:v>
                </c:pt>
                <c:pt idx="133">
                  <c:v>43995</c:v>
                </c:pt>
                <c:pt idx="134">
                  <c:v>43996</c:v>
                </c:pt>
                <c:pt idx="135">
                  <c:v>43997</c:v>
                </c:pt>
                <c:pt idx="136">
                  <c:v>43998</c:v>
                </c:pt>
                <c:pt idx="137">
                  <c:v>43999</c:v>
                </c:pt>
                <c:pt idx="138">
                  <c:v>44000</c:v>
                </c:pt>
                <c:pt idx="139">
                  <c:v>44001</c:v>
                </c:pt>
                <c:pt idx="140">
                  <c:v>44002</c:v>
                </c:pt>
                <c:pt idx="141">
                  <c:v>44003</c:v>
                </c:pt>
                <c:pt idx="142">
                  <c:v>44004</c:v>
                </c:pt>
                <c:pt idx="143">
                  <c:v>44005</c:v>
                </c:pt>
                <c:pt idx="144">
                  <c:v>44006</c:v>
                </c:pt>
                <c:pt idx="145">
                  <c:v>44007</c:v>
                </c:pt>
                <c:pt idx="146">
                  <c:v>44008</c:v>
                </c:pt>
                <c:pt idx="147">
                  <c:v>44009</c:v>
                </c:pt>
                <c:pt idx="148">
                  <c:v>44010</c:v>
                </c:pt>
                <c:pt idx="149">
                  <c:v>44011</c:v>
                </c:pt>
                <c:pt idx="150">
                  <c:v>44012</c:v>
                </c:pt>
                <c:pt idx="151">
                  <c:v>44013</c:v>
                </c:pt>
              </c:numCache>
            </c:numRef>
          </c:cat>
          <c:val>
            <c:numRef>
              <c:f>Europe!$AI$163:$AI$559</c:f>
              <c:numCache>
                <c:formatCode>#,##0</c:formatCode>
                <c:ptCount val="1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0</c:v>
                </c:pt>
                <c:pt idx="16">
                  <c:v>0</c:v>
                </c:pt>
                <c:pt idx="17">
                  <c:v>0</c:v>
                </c:pt>
                <c:pt idx="18">
                  <c:v>0</c:v>
                </c:pt>
                <c:pt idx="19">
                  <c:v>0</c:v>
                </c:pt>
                <c:pt idx="20">
                  <c:v>1</c:v>
                </c:pt>
                <c:pt idx="21">
                  <c:v>1</c:v>
                </c:pt>
                <c:pt idx="22">
                  <c:v>1</c:v>
                </c:pt>
                <c:pt idx="23">
                  <c:v>4</c:v>
                </c:pt>
                <c:pt idx="24">
                  <c:v>3</c:v>
                </c:pt>
                <c:pt idx="25">
                  <c:v>3</c:v>
                </c:pt>
                <c:pt idx="26">
                  <c:v>5</c:v>
                </c:pt>
                <c:pt idx="27">
                  <c:v>4</c:v>
                </c:pt>
                <c:pt idx="28">
                  <c:v>8</c:v>
                </c:pt>
                <c:pt idx="29">
                  <c:v>5</c:v>
                </c:pt>
                <c:pt idx="30">
                  <c:v>19</c:v>
                </c:pt>
                <c:pt idx="31">
                  <c:v>30</c:v>
                </c:pt>
                <c:pt idx="32">
                  <c:v>29</c:v>
                </c:pt>
                <c:pt idx="33">
                  <c:v>45</c:v>
                </c:pt>
                <c:pt idx="34">
                  <c:v>56</c:v>
                </c:pt>
                <c:pt idx="35">
                  <c:v>44</c:v>
                </c:pt>
                <c:pt idx="36">
                  <c:v>151</c:v>
                </c:pt>
                <c:pt idx="37">
                  <c:v>111</c:v>
                </c:pt>
                <c:pt idx="38">
                  <c:v>196</c:v>
                </c:pt>
                <c:pt idx="39">
                  <c:v>241.00000000000011</c:v>
                </c:pt>
                <c:pt idx="40">
                  <c:v>194.99999999999989</c:v>
                </c:pt>
                <c:pt idx="41">
                  <c:v>380</c:v>
                </c:pt>
                <c:pt idx="42">
                  <c:v>286</c:v>
                </c:pt>
                <c:pt idx="43">
                  <c:v>497</c:v>
                </c:pt>
                <c:pt idx="44">
                  <c:v>496</c:v>
                </c:pt>
                <c:pt idx="45">
                  <c:v>603</c:v>
                </c:pt>
                <c:pt idx="46">
                  <c:v>638.99999999999955</c:v>
                </c:pt>
                <c:pt idx="47">
                  <c:v>841.00000000000045</c:v>
                </c:pt>
                <c:pt idx="48">
                  <c:v>1182</c:v>
                </c:pt>
                <c:pt idx="49">
                  <c:v>1429</c:v>
                </c:pt>
                <c:pt idx="50">
                  <c:v>1304</c:v>
                </c:pt>
                <c:pt idx="51">
                  <c:v>1546</c:v>
                </c:pt>
                <c:pt idx="52">
                  <c:v>1821</c:v>
                </c:pt>
                <c:pt idx="53">
                  <c:v>2227</c:v>
                </c:pt>
                <c:pt idx="54">
                  <c:v>2288</c:v>
                </c:pt>
                <c:pt idx="55">
                  <c:v>2665</c:v>
                </c:pt>
                <c:pt idx="56">
                  <c:v>2743</c:v>
                </c:pt>
                <c:pt idx="57">
                  <c:v>2540</c:v>
                </c:pt>
                <c:pt idx="58">
                  <c:v>3029.0000000000036</c:v>
                </c:pt>
                <c:pt idx="59">
                  <c:v>3223.9999999999964</c:v>
                </c:pt>
                <c:pt idx="60">
                  <c:v>3866</c:v>
                </c:pt>
                <c:pt idx="61">
                  <c:v>4166</c:v>
                </c:pt>
                <c:pt idx="62">
                  <c:v>4189</c:v>
                </c:pt>
                <c:pt idx="63">
                  <c:v>3983</c:v>
                </c:pt>
                <c:pt idx="64">
                  <c:v>3056</c:v>
                </c:pt>
                <c:pt idx="65">
                  <c:v>3548</c:v>
                </c:pt>
                <c:pt idx="66">
                  <c:v>5022</c:v>
                </c:pt>
                <c:pt idx="67">
                  <c:v>3959.0000000000073</c:v>
                </c:pt>
                <c:pt idx="68">
                  <c:v>4773.9999999999927</c:v>
                </c:pt>
                <c:pt idx="69">
                  <c:v>4450</c:v>
                </c:pt>
                <c:pt idx="70">
                  <c:v>3318</c:v>
                </c:pt>
                <c:pt idx="71">
                  <c:v>3227</c:v>
                </c:pt>
                <c:pt idx="72">
                  <c:v>3247</c:v>
                </c:pt>
                <c:pt idx="73">
                  <c:v>3579</c:v>
                </c:pt>
                <c:pt idx="74">
                  <c:v>4977</c:v>
                </c:pt>
                <c:pt idx="75">
                  <c:v>4180</c:v>
                </c:pt>
                <c:pt idx="76">
                  <c:v>4092</c:v>
                </c:pt>
                <c:pt idx="77">
                  <c:v>3198</c:v>
                </c:pt>
                <c:pt idx="78">
                  <c:v>2479</c:v>
                </c:pt>
                <c:pt idx="79">
                  <c:v>2823.0000000000146</c:v>
                </c:pt>
                <c:pt idx="80">
                  <c:v>3703</c:v>
                </c:pt>
                <c:pt idx="81">
                  <c:v>3386.9999999999854</c:v>
                </c:pt>
                <c:pt idx="82">
                  <c:v>3183</c:v>
                </c:pt>
                <c:pt idx="83">
                  <c:v>3323</c:v>
                </c:pt>
                <c:pt idx="84">
                  <c:v>2805.0000000000146</c:v>
                </c:pt>
                <c:pt idx="85">
                  <c:v>1774.9999999999854</c:v>
                </c:pt>
                <c:pt idx="86">
                  <c:v>2091</c:v>
                </c:pt>
                <c:pt idx="87">
                  <c:v>2748.0000000000146</c:v>
                </c:pt>
                <c:pt idx="88">
                  <c:v>2900.9999999999854</c:v>
                </c:pt>
                <c:pt idx="89">
                  <c:v>2288</c:v>
                </c:pt>
                <c:pt idx="90">
                  <c:v>1887</c:v>
                </c:pt>
                <c:pt idx="91">
                  <c:v>2288</c:v>
                </c:pt>
                <c:pt idx="92">
                  <c:v>1193</c:v>
                </c:pt>
                <c:pt idx="93">
                  <c:v>1542</c:v>
                </c:pt>
                <c:pt idx="94">
                  <c:v>1959</c:v>
                </c:pt>
                <c:pt idx="95">
                  <c:v>2525</c:v>
                </c:pt>
                <c:pt idx="96">
                  <c:v>1830</c:v>
                </c:pt>
                <c:pt idx="97">
                  <c:v>2053</c:v>
                </c:pt>
                <c:pt idx="98">
                  <c:v>1253</c:v>
                </c:pt>
                <c:pt idx="99">
                  <c:v>973</c:v>
                </c:pt>
                <c:pt idx="100">
                  <c:v>1186</c:v>
                </c:pt>
                <c:pt idx="101">
                  <c:v>1836</c:v>
                </c:pt>
                <c:pt idx="102">
                  <c:v>1609</c:v>
                </c:pt>
                <c:pt idx="103">
                  <c:v>1649</c:v>
                </c:pt>
                <c:pt idx="104">
                  <c:v>1354</c:v>
                </c:pt>
                <c:pt idx="105">
                  <c:v>1107</c:v>
                </c:pt>
                <c:pt idx="106">
                  <c:v>1178</c:v>
                </c:pt>
                <c:pt idx="107">
                  <c:v>834</c:v>
                </c:pt>
                <c:pt idx="108">
                  <c:v>963</c:v>
                </c:pt>
                <c:pt idx="109">
                  <c:v>1209</c:v>
                </c:pt>
                <c:pt idx="110">
                  <c:v>1027</c:v>
                </c:pt>
                <c:pt idx="111">
                  <c:v>1596</c:v>
                </c:pt>
                <c:pt idx="112">
                  <c:v>875</c:v>
                </c:pt>
                <c:pt idx="113">
                  <c:v>584</c:v>
                </c:pt>
                <c:pt idx="114">
                  <c:v>-1337</c:v>
                </c:pt>
                <c:pt idx="115">
                  <c:v>1057</c:v>
                </c:pt>
                <c:pt idx="116">
                  <c:v>1050</c:v>
                </c:pt>
                <c:pt idx="117">
                  <c:v>942</c:v>
                </c:pt>
                <c:pt idx="118">
                  <c:v>973</c:v>
                </c:pt>
                <c:pt idx="119">
                  <c:v>769</c:v>
                </c:pt>
                <c:pt idx="120">
                  <c:v>451</c:v>
                </c:pt>
                <c:pt idx="121">
                  <c:v>927</c:v>
                </c:pt>
                <c:pt idx="122">
                  <c:v>855</c:v>
                </c:pt>
                <c:pt idx="123">
                  <c:v>903</c:v>
                </c:pt>
                <c:pt idx="124">
                  <c:v>637</c:v>
                </c:pt>
                <c:pt idx="125">
                  <c:v>867</c:v>
                </c:pt>
                <c:pt idx="126">
                  <c:v>633</c:v>
                </c:pt>
                <c:pt idx="127">
                  <c:v>365</c:v>
                </c:pt>
                <c:pt idx="128">
                  <c:v>420</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numCache>
            </c:numRef>
          </c:val>
          <c:smooth val="0"/>
          <c:extLst>
            <c:ext xmlns:c16="http://schemas.microsoft.com/office/drawing/2014/chart" uri="{C3380CC4-5D6E-409C-BE32-E72D297353CC}">
              <c16:uniqueId val="{00000001-3BD7-438D-A37D-A083FC44EEE0}"/>
            </c:ext>
          </c:extLst>
        </c:ser>
        <c:dLbls>
          <c:showLegendKey val="0"/>
          <c:showVal val="0"/>
          <c:showCatName val="0"/>
          <c:showSerName val="0"/>
          <c:showPercent val="0"/>
          <c:showBubbleSize val="0"/>
        </c:dLbls>
        <c:smooth val="0"/>
        <c:axId val="1265889952"/>
        <c:axId val="1265891920"/>
      </c:lineChart>
      <c:dateAx>
        <c:axId val="12658899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5891920"/>
        <c:crosses val="autoZero"/>
        <c:auto val="1"/>
        <c:lblOffset val="100"/>
        <c:baseTimeUnit val="days"/>
        <c:majorUnit val="1"/>
        <c:majorTimeUnit val="months"/>
      </c:dateAx>
      <c:valAx>
        <c:axId val="1265891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88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2FA4C-D964-4E4D-BC00-5F1887049FD5}" type="doc">
      <dgm:prSet loTypeId="urn:microsoft.com/office/officeart/2005/8/layout/pyramid3" loCatId="pyramid" qsTypeId="urn:microsoft.com/office/officeart/2005/8/quickstyle/simple1" qsCatId="simple" csTypeId="urn:microsoft.com/office/officeart/2005/8/colors/colorful3" csCatId="colorful" phldr="1"/>
      <dgm:spPr/>
    </dgm:pt>
    <dgm:pt modelId="{D01659DE-CFBD-45C8-BB88-9CE8B950CBF4}">
      <dgm:prSet phldrT="[Text]" custT="1"/>
      <dgm:spPr/>
      <dgm:t>
        <a:bodyPr/>
        <a:lstStyle/>
        <a:p>
          <a:r>
            <a:rPr lang="en-GB" sz="1400" b="1" dirty="0">
              <a:solidFill>
                <a:schemeClr val="bg1"/>
              </a:solidFill>
            </a:rPr>
            <a:t>Asymptomatic cases</a:t>
          </a:r>
        </a:p>
      </dgm:t>
    </dgm:pt>
    <dgm:pt modelId="{EC88AD8B-2779-44D8-8867-4DEA64CE250E}" type="parTrans" cxnId="{C1B742E8-DAC9-4F68-AE64-FB0C1B1FC45B}">
      <dgm:prSet/>
      <dgm:spPr/>
      <dgm:t>
        <a:bodyPr/>
        <a:lstStyle/>
        <a:p>
          <a:endParaRPr lang="en-GB" sz="1400" b="1">
            <a:solidFill>
              <a:schemeClr val="bg1"/>
            </a:solidFill>
          </a:endParaRPr>
        </a:p>
      </dgm:t>
    </dgm:pt>
    <dgm:pt modelId="{1D10F7E3-47DC-41C0-A9E2-E7F1CEFD1E47}" type="sibTrans" cxnId="{C1B742E8-DAC9-4F68-AE64-FB0C1B1FC45B}">
      <dgm:prSet/>
      <dgm:spPr/>
      <dgm:t>
        <a:bodyPr/>
        <a:lstStyle/>
        <a:p>
          <a:endParaRPr lang="en-GB" sz="1400" b="1">
            <a:solidFill>
              <a:schemeClr val="bg1"/>
            </a:solidFill>
          </a:endParaRPr>
        </a:p>
      </dgm:t>
    </dgm:pt>
    <dgm:pt modelId="{9F06334F-0680-442B-87D2-C8CFC28EC654}">
      <dgm:prSet phldrT="[Text]" custT="1"/>
      <dgm:spPr>
        <a:solidFill>
          <a:schemeClr val="accent2"/>
        </a:solidFill>
      </dgm:spPr>
      <dgm:t>
        <a:bodyPr/>
        <a:lstStyle/>
        <a:p>
          <a:r>
            <a:rPr lang="en-GB" sz="1400" b="1" dirty="0">
              <a:solidFill>
                <a:schemeClr val="bg1"/>
              </a:solidFill>
            </a:rPr>
            <a:t>Symptomatic Cases</a:t>
          </a:r>
        </a:p>
      </dgm:t>
    </dgm:pt>
    <dgm:pt modelId="{3C1C5D43-C0FD-4CF4-96D6-C56916C50CB5}" type="parTrans" cxnId="{8D8D7AE0-1231-463B-8C94-FA91491D7C4D}">
      <dgm:prSet/>
      <dgm:spPr/>
      <dgm:t>
        <a:bodyPr/>
        <a:lstStyle/>
        <a:p>
          <a:endParaRPr lang="en-GB">
            <a:solidFill>
              <a:schemeClr val="bg1"/>
            </a:solidFill>
          </a:endParaRPr>
        </a:p>
      </dgm:t>
    </dgm:pt>
    <dgm:pt modelId="{DA8FE30C-E43F-4177-BB52-2A1514F83BA2}" type="sibTrans" cxnId="{8D8D7AE0-1231-463B-8C94-FA91491D7C4D}">
      <dgm:prSet/>
      <dgm:spPr/>
      <dgm:t>
        <a:bodyPr/>
        <a:lstStyle/>
        <a:p>
          <a:endParaRPr lang="en-GB">
            <a:solidFill>
              <a:schemeClr val="bg1"/>
            </a:solidFill>
          </a:endParaRPr>
        </a:p>
      </dgm:t>
    </dgm:pt>
    <dgm:pt modelId="{E781F629-8427-4EF0-8781-F7B820F0B2FA}">
      <dgm:prSet phldrT="[Text]" custT="1"/>
      <dgm:spPr>
        <a:solidFill>
          <a:schemeClr val="accent1">
            <a:lumMod val="60000"/>
            <a:lumOff val="40000"/>
          </a:schemeClr>
        </a:solidFill>
      </dgm:spPr>
      <dgm:t>
        <a:bodyPr/>
        <a:lstStyle/>
        <a:p>
          <a:r>
            <a:rPr lang="en-GB" sz="1400" b="1" dirty="0">
              <a:solidFill>
                <a:schemeClr val="bg1"/>
              </a:solidFill>
            </a:rPr>
            <a:t>Serious</a:t>
          </a:r>
        </a:p>
      </dgm:t>
    </dgm:pt>
    <dgm:pt modelId="{A08E2F34-80FE-41B2-BFBC-1B958A5DB7B9}" type="parTrans" cxnId="{87202455-6E88-4855-A98D-32841BA0432A}">
      <dgm:prSet/>
      <dgm:spPr/>
      <dgm:t>
        <a:bodyPr/>
        <a:lstStyle/>
        <a:p>
          <a:endParaRPr lang="en-GB">
            <a:solidFill>
              <a:schemeClr val="bg1"/>
            </a:solidFill>
          </a:endParaRPr>
        </a:p>
      </dgm:t>
    </dgm:pt>
    <dgm:pt modelId="{28A81AB6-F6C3-4F77-8E6E-0B8F4C302122}" type="sibTrans" cxnId="{87202455-6E88-4855-A98D-32841BA0432A}">
      <dgm:prSet/>
      <dgm:spPr/>
      <dgm:t>
        <a:bodyPr/>
        <a:lstStyle/>
        <a:p>
          <a:endParaRPr lang="en-GB">
            <a:solidFill>
              <a:schemeClr val="bg1"/>
            </a:solidFill>
          </a:endParaRPr>
        </a:p>
      </dgm:t>
    </dgm:pt>
    <dgm:pt modelId="{62CBC50B-BDA0-4CDF-89D4-3BE661BFF4CA}">
      <dgm:prSet phldrT="[Text]" custT="1"/>
      <dgm:spPr>
        <a:solidFill>
          <a:schemeClr val="tx2">
            <a:lumMod val="60000"/>
            <a:lumOff val="40000"/>
          </a:schemeClr>
        </a:solidFill>
      </dgm:spPr>
      <dgm:t>
        <a:bodyPr/>
        <a:lstStyle/>
        <a:p>
          <a:r>
            <a:rPr lang="en-GB" sz="1050" b="1" dirty="0">
              <a:solidFill>
                <a:schemeClr val="bg1"/>
              </a:solidFill>
            </a:rPr>
            <a:t>Deaths</a:t>
          </a:r>
        </a:p>
        <a:p>
          <a:endParaRPr lang="en-GB" sz="1400" b="1" dirty="0">
            <a:solidFill>
              <a:schemeClr val="bg1"/>
            </a:solidFill>
          </a:endParaRPr>
        </a:p>
      </dgm:t>
    </dgm:pt>
    <dgm:pt modelId="{258C3FD2-4AB6-41C8-A885-8E97868DB5EB}" type="parTrans" cxnId="{AEE8E2B0-EBF1-480D-86F2-4BBD083A5C6F}">
      <dgm:prSet/>
      <dgm:spPr/>
      <dgm:t>
        <a:bodyPr/>
        <a:lstStyle/>
        <a:p>
          <a:endParaRPr lang="en-GB">
            <a:solidFill>
              <a:schemeClr val="bg1"/>
            </a:solidFill>
          </a:endParaRPr>
        </a:p>
      </dgm:t>
    </dgm:pt>
    <dgm:pt modelId="{860C44A8-092C-4F9B-B948-0C2052C037A0}" type="sibTrans" cxnId="{AEE8E2B0-EBF1-480D-86F2-4BBD083A5C6F}">
      <dgm:prSet/>
      <dgm:spPr/>
      <dgm:t>
        <a:bodyPr/>
        <a:lstStyle/>
        <a:p>
          <a:endParaRPr lang="en-GB">
            <a:solidFill>
              <a:schemeClr val="bg1"/>
            </a:solidFill>
          </a:endParaRPr>
        </a:p>
      </dgm:t>
    </dgm:pt>
    <dgm:pt modelId="{ADA6038A-04D1-4601-A4C2-1533D861BD15}">
      <dgm:prSet phldrT="[Text]" custT="1"/>
      <dgm:spPr>
        <a:solidFill>
          <a:schemeClr val="accent1"/>
        </a:solidFill>
      </dgm:spPr>
      <dgm:t>
        <a:bodyPr/>
        <a:lstStyle/>
        <a:p>
          <a:r>
            <a:rPr lang="en-GB" sz="1400" b="1" dirty="0">
              <a:solidFill>
                <a:schemeClr val="bg1"/>
              </a:solidFill>
            </a:rPr>
            <a:t>Critical</a:t>
          </a:r>
        </a:p>
      </dgm:t>
    </dgm:pt>
    <dgm:pt modelId="{F963020C-14A8-407E-840B-ED1B9CD00C3C}" type="parTrans" cxnId="{1320745C-8BF6-4212-8554-92F84F759AB8}">
      <dgm:prSet/>
      <dgm:spPr/>
      <dgm:t>
        <a:bodyPr/>
        <a:lstStyle/>
        <a:p>
          <a:endParaRPr lang="en-GB">
            <a:solidFill>
              <a:schemeClr val="bg1"/>
            </a:solidFill>
          </a:endParaRPr>
        </a:p>
      </dgm:t>
    </dgm:pt>
    <dgm:pt modelId="{906C91BD-26CF-4835-9D5A-5AEF0CBC2D37}" type="sibTrans" cxnId="{1320745C-8BF6-4212-8554-92F84F759AB8}">
      <dgm:prSet/>
      <dgm:spPr/>
      <dgm:t>
        <a:bodyPr/>
        <a:lstStyle/>
        <a:p>
          <a:endParaRPr lang="en-GB">
            <a:solidFill>
              <a:schemeClr val="bg1"/>
            </a:solidFill>
          </a:endParaRPr>
        </a:p>
      </dgm:t>
    </dgm:pt>
    <dgm:pt modelId="{445CDECC-23E8-4BEF-A51A-073904937B9E}" type="pres">
      <dgm:prSet presAssocID="{9A52FA4C-D964-4E4D-BC00-5F1887049FD5}" presName="Name0" presStyleCnt="0">
        <dgm:presLayoutVars>
          <dgm:dir/>
          <dgm:animLvl val="lvl"/>
          <dgm:resizeHandles val="exact"/>
        </dgm:presLayoutVars>
      </dgm:prSet>
      <dgm:spPr/>
    </dgm:pt>
    <dgm:pt modelId="{D28CB21F-92BA-4C75-8F70-AFD7D14AA69B}" type="pres">
      <dgm:prSet presAssocID="{D01659DE-CFBD-45C8-BB88-9CE8B950CBF4}" presName="Name8" presStyleCnt="0"/>
      <dgm:spPr/>
    </dgm:pt>
    <dgm:pt modelId="{57FA2131-D595-4A1C-936F-B465D0F9EF27}" type="pres">
      <dgm:prSet presAssocID="{D01659DE-CFBD-45C8-BB88-9CE8B950CBF4}" presName="level" presStyleLbl="node1" presStyleIdx="0" presStyleCnt="5">
        <dgm:presLayoutVars>
          <dgm:chMax val="1"/>
          <dgm:bulletEnabled val="1"/>
        </dgm:presLayoutVars>
      </dgm:prSet>
      <dgm:spPr/>
    </dgm:pt>
    <dgm:pt modelId="{95F140D3-7AE7-4CF6-A03F-114CAF049306}" type="pres">
      <dgm:prSet presAssocID="{D01659DE-CFBD-45C8-BB88-9CE8B950CBF4}" presName="levelTx" presStyleLbl="revTx" presStyleIdx="0" presStyleCnt="0">
        <dgm:presLayoutVars>
          <dgm:chMax val="1"/>
          <dgm:bulletEnabled val="1"/>
        </dgm:presLayoutVars>
      </dgm:prSet>
      <dgm:spPr/>
    </dgm:pt>
    <dgm:pt modelId="{78014CD9-FB13-4656-B472-52A4BE15E7C3}" type="pres">
      <dgm:prSet presAssocID="{9F06334F-0680-442B-87D2-C8CFC28EC654}" presName="Name8" presStyleCnt="0"/>
      <dgm:spPr/>
    </dgm:pt>
    <dgm:pt modelId="{CCF943DC-B70D-449A-BC23-1E1F5E923E39}" type="pres">
      <dgm:prSet presAssocID="{9F06334F-0680-442B-87D2-C8CFC28EC654}" presName="level" presStyleLbl="node1" presStyleIdx="1" presStyleCnt="5">
        <dgm:presLayoutVars>
          <dgm:chMax val="1"/>
          <dgm:bulletEnabled val="1"/>
        </dgm:presLayoutVars>
      </dgm:prSet>
      <dgm:spPr/>
    </dgm:pt>
    <dgm:pt modelId="{6792E35E-4BCD-451D-9F5D-4CE767146668}" type="pres">
      <dgm:prSet presAssocID="{9F06334F-0680-442B-87D2-C8CFC28EC654}" presName="levelTx" presStyleLbl="revTx" presStyleIdx="0" presStyleCnt="0">
        <dgm:presLayoutVars>
          <dgm:chMax val="1"/>
          <dgm:bulletEnabled val="1"/>
        </dgm:presLayoutVars>
      </dgm:prSet>
      <dgm:spPr/>
    </dgm:pt>
    <dgm:pt modelId="{3F33C902-81DF-4190-A7C9-03A0BFADF053}" type="pres">
      <dgm:prSet presAssocID="{E781F629-8427-4EF0-8781-F7B820F0B2FA}" presName="Name8" presStyleCnt="0"/>
      <dgm:spPr/>
    </dgm:pt>
    <dgm:pt modelId="{3F33E99A-9481-4AA2-A290-A18A56FBFAD2}" type="pres">
      <dgm:prSet presAssocID="{E781F629-8427-4EF0-8781-F7B820F0B2FA}" presName="level" presStyleLbl="node1" presStyleIdx="2" presStyleCnt="5">
        <dgm:presLayoutVars>
          <dgm:chMax val="1"/>
          <dgm:bulletEnabled val="1"/>
        </dgm:presLayoutVars>
      </dgm:prSet>
      <dgm:spPr/>
    </dgm:pt>
    <dgm:pt modelId="{95DCC346-A04F-4D7E-9884-35301789899D}" type="pres">
      <dgm:prSet presAssocID="{E781F629-8427-4EF0-8781-F7B820F0B2FA}" presName="levelTx" presStyleLbl="revTx" presStyleIdx="0" presStyleCnt="0">
        <dgm:presLayoutVars>
          <dgm:chMax val="1"/>
          <dgm:bulletEnabled val="1"/>
        </dgm:presLayoutVars>
      </dgm:prSet>
      <dgm:spPr/>
    </dgm:pt>
    <dgm:pt modelId="{5666FA6C-7830-4EC1-9950-D251C9DBE1FA}" type="pres">
      <dgm:prSet presAssocID="{ADA6038A-04D1-4601-A4C2-1533D861BD15}" presName="Name8" presStyleCnt="0"/>
      <dgm:spPr/>
    </dgm:pt>
    <dgm:pt modelId="{1DBD12CF-7703-47D7-9CA2-367CFC68C8F1}" type="pres">
      <dgm:prSet presAssocID="{ADA6038A-04D1-4601-A4C2-1533D861BD15}" presName="level" presStyleLbl="node1" presStyleIdx="3" presStyleCnt="5">
        <dgm:presLayoutVars>
          <dgm:chMax val="1"/>
          <dgm:bulletEnabled val="1"/>
        </dgm:presLayoutVars>
      </dgm:prSet>
      <dgm:spPr/>
    </dgm:pt>
    <dgm:pt modelId="{CA5BE50D-73EE-43E9-88EE-7FAB1D70626E}" type="pres">
      <dgm:prSet presAssocID="{ADA6038A-04D1-4601-A4C2-1533D861BD15}" presName="levelTx" presStyleLbl="revTx" presStyleIdx="0" presStyleCnt="0">
        <dgm:presLayoutVars>
          <dgm:chMax val="1"/>
          <dgm:bulletEnabled val="1"/>
        </dgm:presLayoutVars>
      </dgm:prSet>
      <dgm:spPr/>
    </dgm:pt>
    <dgm:pt modelId="{DA85CD16-276D-4587-A735-D9DD73D44522}" type="pres">
      <dgm:prSet presAssocID="{62CBC50B-BDA0-4CDF-89D4-3BE661BFF4CA}" presName="Name8" presStyleCnt="0"/>
      <dgm:spPr/>
    </dgm:pt>
    <dgm:pt modelId="{9A721972-0564-41C7-BDA0-CD049E2A243D}" type="pres">
      <dgm:prSet presAssocID="{62CBC50B-BDA0-4CDF-89D4-3BE661BFF4CA}" presName="level" presStyleLbl="node1" presStyleIdx="4" presStyleCnt="5">
        <dgm:presLayoutVars>
          <dgm:chMax val="1"/>
          <dgm:bulletEnabled val="1"/>
        </dgm:presLayoutVars>
      </dgm:prSet>
      <dgm:spPr/>
    </dgm:pt>
    <dgm:pt modelId="{5A8A299F-1745-44A0-8A0B-B6D31A4430A3}" type="pres">
      <dgm:prSet presAssocID="{62CBC50B-BDA0-4CDF-89D4-3BE661BFF4CA}" presName="levelTx" presStyleLbl="revTx" presStyleIdx="0" presStyleCnt="0">
        <dgm:presLayoutVars>
          <dgm:chMax val="1"/>
          <dgm:bulletEnabled val="1"/>
        </dgm:presLayoutVars>
      </dgm:prSet>
      <dgm:spPr/>
    </dgm:pt>
  </dgm:ptLst>
  <dgm:cxnLst>
    <dgm:cxn modelId="{BA73CE19-E8B9-48FC-8D5F-061FB5B1E21C}" type="presOf" srcId="{ADA6038A-04D1-4601-A4C2-1533D861BD15}" destId="{CA5BE50D-73EE-43E9-88EE-7FAB1D70626E}" srcOrd="1" destOrd="0" presId="urn:microsoft.com/office/officeart/2005/8/layout/pyramid3"/>
    <dgm:cxn modelId="{8461941B-0E13-4A68-85A0-33EF6D134C32}" type="presOf" srcId="{E781F629-8427-4EF0-8781-F7B820F0B2FA}" destId="{95DCC346-A04F-4D7E-9884-35301789899D}" srcOrd="1" destOrd="0" presId="urn:microsoft.com/office/officeart/2005/8/layout/pyramid3"/>
    <dgm:cxn modelId="{2B21B11F-D75F-4F5F-AEC3-D4D808D428C8}" type="presOf" srcId="{D01659DE-CFBD-45C8-BB88-9CE8B950CBF4}" destId="{57FA2131-D595-4A1C-936F-B465D0F9EF27}" srcOrd="0" destOrd="0" presId="urn:microsoft.com/office/officeart/2005/8/layout/pyramid3"/>
    <dgm:cxn modelId="{1320745C-8BF6-4212-8554-92F84F759AB8}" srcId="{9A52FA4C-D964-4E4D-BC00-5F1887049FD5}" destId="{ADA6038A-04D1-4601-A4C2-1533D861BD15}" srcOrd="3" destOrd="0" parTransId="{F963020C-14A8-407E-840B-ED1B9CD00C3C}" sibTransId="{906C91BD-26CF-4835-9D5A-5AEF0CBC2D37}"/>
    <dgm:cxn modelId="{D4F0E253-AD58-4A52-B3FF-1657E811A9EE}" type="presOf" srcId="{9F06334F-0680-442B-87D2-C8CFC28EC654}" destId="{6792E35E-4BCD-451D-9F5D-4CE767146668}" srcOrd="1" destOrd="0" presId="urn:microsoft.com/office/officeart/2005/8/layout/pyramid3"/>
    <dgm:cxn modelId="{87202455-6E88-4855-A98D-32841BA0432A}" srcId="{9A52FA4C-D964-4E4D-BC00-5F1887049FD5}" destId="{E781F629-8427-4EF0-8781-F7B820F0B2FA}" srcOrd="2" destOrd="0" parTransId="{A08E2F34-80FE-41B2-BFBC-1B958A5DB7B9}" sibTransId="{28A81AB6-F6C3-4F77-8E6E-0B8F4C302122}"/>
    <dgm:cxn modelId="{E3AE0E56-1AA9-432D-AEC9-A4AE2BD09EBC}" type="presOf" srcId="{62CBC50B-BDA0-4CDF-89D4-3BE661BFF4CA}" destId="{9A721972-0564-41C7-BDA0-CD049E2A243D}" srcOrd="0" destOrd="0" presId="urn:microsoft.com/office/officeart/2005/8/layout/pyramid3"/>
    <dgm:cxn modelId="{A04EC39A-DD73-4F21-BCBF-939A8EB13BA2}" type="presOf" srcId="{D01659DE-CFBD-45C8-BB88-9CE8B950CBF4}" destId="{95F140D3-7AE7-4CF6-A03F-114CAF049306}" srcOrd="1" destOrd="0" presId="urn:microsoft.com/office/officeart/2005/8/layout/pyramid3"/>
    <dgm:cxn modelId="{B36FB9A2-30A1-45E2-87CD-C054042CB8C8}" type="presOf" srcId="{62CBC50B-BDA0-4CDF-89D4-3BE661BFF4CA}" destId="{5A8A299F-1745-44A0-8A0B-B6D31A4430A3}" srcOrd="1" destOrd="0" presId="urn:microsoft.com/office/officeart/2005/8/layout/pyramid3"/>
    <dgm:cxn modelId="{AEE8E2B0-EBF1-480D-86F2-4BBD083A5C6F}" srcId="{9A52FA4C-D964-4E4D-BC00-5F1887049FD5}" destId="{62CBC50B-BDA0-4CDF-89D4-3BE661BFF4CA}" srcOrd="4" destOrd="0" parTransId="{258C3FD2-4AB6-41C8-A885-8E97868DB5EB}" sibTransId="{860C44A8-092C-4F9B-B948-0C2052C037A0}"/>
    <dgm:cxn modelId="{B7AABDB3-8BA0-4B95-8E29-40759DF0C286}" type="presOf" srcId="{E781F629-8427-4EF0-8781-F7B820F0B2FA}" destId="{3F33E99A-9481-4AA2-A290-A18A56FBFAD2}" srcOrd="0" destOrd="0" presId="urn:microsoft.com/office/officeart/2005/8/layout/pyramid3"/>
    <dgm:cxn modelId="{E2EE4BD3-1C2D-4BCD-8B55-C45D45F7EAA8}" type="presOf" srcId="{9F06334F-0680-442B-87D2-C8CFC28EC654}" destId="{CCF943DC-B70D-449A-BC23-1E1F5E923E39}" srcOrd="0" destOrd="0" presId="urn:microsoft.com/office/officeart/2005/8/layout/pyramid3"/>
    <dgm:cxn modelId="{8D8D7AE0-1231-463B-8C94-FA91491D7C4D}" srcId="{9A52FA4C-D964-4E4D-BC00-5F1887049FD5}" destId="{9F06334F-0680-442B-87D2-C8CFC28EC654}" srcOrd="1" destOrd="0" parTransId="{3C1C5D43-C0FD-4CF4-96D6-C56916C50CB5}" sibTransId="{DA8FE30C-E43F-4177-BB52-2A1514F83BA2}"/>
    <dgm:cxn modelId="{C1B742E8-DAC9-4F68-AE64-FB0C1B1FC45B}" srcId="{9A52FA4C-D964-4E4D-BC00-5F1887049FD5}" destId="{D01659DE-CFBD-45C8-BB88-9CE8B950CBF4}" srcOrd="0" destOrd="0" parTransId="{EC88AD8B-2779-44D8-8867-4DEA64CE250E}" sibTransId="{1D10F7E3-47DC-41C0-A9E2-E7F1CEFD1E47}"/>
    <dgm:cxn modelId="{8BFBDFE8-9E5B-4BD1-9701-AAF1232BD80D}" type="presOf" srcId="{ADA6038A-04D1-4601-A4C2-1533D861BD15}" destId="{1DBD12CF-7703-47D7-9CA2-367CFC68C8F1}" srcOrd="0" destOrd="0" presId="urn:microsoft.com/office/officeart/2005/8/layout/pyramid3"/>
    <dgm:cxn modelId="{D91043FC-1226-4799-B0E7-A6789A10D34A}" type="presOf" srcId="{9A52FA4C-D964-4E4D-BC00-5F1887049FD5}" destId="{445CDECC-23E8-4BEF-A51A-073904937B9E}" srcOrd="0" destOrd="0" presId="urn:microsoft.com/office/officeart/2005/8/layout/pyramid3"/>
    <dgm:cxn modelId="{E8783131-FA46-46B7-8EBF-AC028E66EF97}" type="presParOf" srcId="{445CDECC-23E8-4BEF-A51A-073904937B9E}" destId="{D28CB21F-92BA-4C75-8F70-AFD7D14AA69B}" srcOrd="0" destOrd="0" presId="urn:microsoft.com/office/officeart/2005/8/layout/pyramid3"/>
    <dgm:cxn modelId="{23985D39-B758-479B-836C-11ABCF56E4B1}" type="presParOf" srcId="{D28CB21F-92BA-4C75-8F70-AFD7D14AA69B}" destId="{57FA2131-D595-4A1C-936F-B465D0F9EF27}" srcOrd="0" destOrd="0" presId="urn:microsoft.com/office/officeart/2005/8/layout/pyramid3"/>
    <dgm:cxn modelId="{7D313535-AEDF-4BE5-B874-AA3AD65E4D09}" type="presParOf" srcId="{D28CB21F-92BA-4C75-8F70-AFD7D14AA69B}" destId="{95F140D3-7AE7-4CF6-A03F-114CAF049306}" srcOrd="1" destOrd="0" presId="urn:microsoft.com/office/officeart/2005/8/layout/pyramid3"/>
    <dgm:cxn modelId="{07BEAA71-72C5-48D2-80EE-63190C1421C9}" type="presParOf" srcId="{445CDECC-23E8-4BEF-A51A-073904937B9E}" destId="{78014CD9-FB13-4656-B472-52A4BE15E7C3}" srcOrd="1" destOrd="0" presId="urn:microsoft.com/office/officeart/2005/8/layout/pyramid3"/>
    <dgm:cxn modelId="{DB4B8392-2BCE-46D4-B6C4-07B98A8F0DFE}" type="presParOf" srcId="{78014CD9-FB13-4656-B472-52A4BE15E7C3}" destId="{CCF943DC-B70D-449A-BC23-1E1F5E923E39}" srcOrd="0" destOrd="0" presId="urn:microsoft.com/office/officeart/2005/8/layout/pyramid3"/>
    <dgm:cxn modelId="{C727D26A-F5E3-49DF-AB43-2A1FC31547AB}" type="presParOf" srcId="{78014CD9-FB13-4656-B472-52A4BE15E7C3}" destId="{6792E35E-4BCD-451D-9F5D-4CE767146668}" srcOrd="1" destOrd="0" presId="urn:microsoft.com/office/officeart/2005/8/layout/pyramid3"/>
    <dgm:cxn modelId="{848A7B81-A083-415B-8534-DD83AB3E7B0D}" type="presParOf" srcId="{445CDECC-23E8-4BEF-A51A-073904937B9E}" destId="{3F33C902-81DF-4190-A7C9-03A0BFADF053}" srcOrd="2" destOrd="0" presId="urn:microsoft.com/office/officeart/2005/8/layout/pyramid3"/>
    <dgm:cxn modelId="{325CA71A-0CE3-4C3B-B07C-B4304C9FF770}" type="presParOf" srcId="{3F33C902-81DF-4190-A7C9-03A0BFADF053}" destId="{3F33E99A-9481-4AA2-A290-A18A56FBFAD2}" srcOrd="0" destOrd="0" presId="urn:microsoft.com/office/officeart/2005/8/layout/pyramid3"/>
    <dgm:cxn modelId="{DC47A25B-451B-4176-AC0D-20A032054AFD}" type="presParOf" srcId="{3F33C902-81DF-4190-A7C9-03A0BFADF053}" destId="{95DCC346-A04F-4D7E-9884-35301789899D}" srcOrd="1" destOrd="0" presId="urn:microsoft.com/office/officeart/2005/8/layout/pyramid3"/>
    <dgm:cxn modelId="{C4132624-8437-4E8A-A0B5-C4B96B6CF906}" type="presParOf" srcId="{445CDECC-23E8-4BEF-A51A-073904937B9E}" destId="{5666FA6C-7830-4EC1-9950-D251C9DBE1FA}" srcOrd="3" destOrd="0" presId="urn:microsoft.com/office/officeart/2005/8/layout/pyramid3"/>
    <dgm:cxn modelId="{85B12098-DE2E-43EA-9F3A-6A31E184A783}" type="presParOf" srcId="{5666FA6C-7830-4EC1-9950-D251C9DBE1FA}" destId="{1DBD12CF-7703-47D7-9CA2-367CFC68C8F1}" srcOrd="0" destOrd="0" presId="urn:microsoft.com/office/officeart/2005/8/layout/pyramid3"/>
    <dgm:cxn modelId="{D75F79B2-CF35-498D-A59C-61F09D710C65}" type="presParOf" srcId="{5666FA6C-7830-4EC1-9950-D251C9DBE1FA}" destId="{CA5BE50D-73EE-43E9-88EE-7FAB1D70626E}" srcOrd="1" destOrd="0" presId="urn:microsoft.com/office/officeart/2005/8/layout/pyramid3"/>
    <dgm:cxn modelId="{068F4773-4797-4F23-87DF-5FAA01820581}" type="presParOf" srcId="{445CDECC-23E8-4BEF-A51A-073904937B9E}" destId="{DA85CD16-276D-4587-A735-D9DD73D44522}" srcOrd="4" destOrd="0" presId="urn:microsoft.com/office/officeart/2005/8/layout/pyramid3"/>
    <dgm:cxn modelId="{065BB6D2-076B-4850-9C5A-36527D0333A6}" type="presParOf" srcId="{DA85CD16-276D-4587-A735-D9DD73D44522}" destId="{9A721972-0564-41C7-BDA0-CD049E2A243D}" srcOrd="0" destOrd="0" presId="urn:microsoft.com/office/officeart/2005/8/layout/pyramid3"/>
    <dgm:cxn modelId="{AE1E0602-BA39-4EFA-80BE-A59418B7E068}" type="presParOf" srcId="{DA85CD16-276D-4587-A735-D9DD73D44522}" destId="{5A8A299F-1745-44A0-8A0B-B6D31A4430A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A2131-D595-4A1C-936F-B465D0F9EF27}">
      <dsp:nvSpPr>
        <dsp:cNvPr id="0" name=""/>
        <dsp:cNvSpPr/>
      </dsp:nvSpPr>
      <dsp:spPr>
        <a:xfrm rot="10800000">
          <a:off x="0" y="0"/>
          <a:ext cx="2902575" cy="520821"/>
        </a:xfrm>
        <a:prstGeom prst="trapezoid">
          <a:avLst>
            <a:gd name="adj" fmla="val 55731"/>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Asymptomatic cases</a:t>
          </a:r>
        </a:p>
      </dsp:txBody>
      <dsp:txXfrm rot="-10800000">
        <a:off x="507950" y="0"/>
        <a:ext cx="1886673" cy="520821"/>
      </dsp:txXfrm>
    </dsp:sp>
    <dsp:sp modelId="{CCF943DC-B70D-449A-BC23-1E1F5E923E39}">
      <dsp:nvSpPr>
        <dsp:cNvPr id="0" name=""/>
        <dsp:cNvSpPr/>
      </dsp:nvSpPr>
      <dsp:spPr>
        <a:xfrm rot="10800000">
          <a:off x="290257" y="520821"/>
          <a:ext cx="2322060" cy="520821"/>
        </a:xfrm>
        <a:prstGeom prst="trapezoid">
          <a:avLst>
            <a:gd name="adj" fmla="val 55731"/>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Symptomatic Cases</a:t>
          </a:r>
        </a:p>
      </dsp:txBody>
      <dsp:txXfrm rot="-10800000">
        <a:off x="696617" y="520821"/>
        <a:ext cx="1509339" cy="520821"/>
      </dsp:txXfrm>
    </dsp:sp>
    <dsp:sp modelId="{3F33E99A-9481-4AA2-A290-A18A56FBFAD2}">
      <dsp:nvSpPr>
        <dsp:cNvPr id="0" name=""/>
        <dsp:cNvSpPr/>
      </dsp:nvSpPr>
      <dsp:spPr>
        <a:xfrm rot="10800000">
          <a:off x="580515" y="1041642"/>
          <a:ext cx="1741544" cy="520821"/>
        </a:xfrm>
        <a:prstGeom prst="trapezoid">
          <a:avLst>
            <a:gd name="adj" fmla="val 55731"/>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Serious</a:t>
          </a:r>
        </a:p>
      </dsp:txBody>
      <dsp:txXfrm rot="-10800000">
        <a:off x="885285" y="1041642"/>
        <a:ext cx="1132004" cy="520821"/>
      </dsp:txXfrm>
    </dsp:sp>
    <dsp:sp modelId="{1DBD12CF-7703-47D7-9CA2-367CFC68C8F1}">
      <dsp:nvSpPr>
        <dsp:cNvPr id="0" name=""/>
        <dsp:cNvSpPr/>
      </dsp:nvSpPr>
      <dsp:spPr>
        <a:xfrm rot="10800000">
          <a:off x="870772" y="1562464"/>
          <a:ext cx="1161030" cy="520821"/>
        </a:xfrm>
        <a:prstGeom prst="trapezoid">
          <a:avLst>
            <a:gd name="adj" fmla="val 55731"/>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Critical</a:t>
          </a:r>
        </a:p>
      </dsp:txBody>
      <dsp:txXfrm rot="-10800000">
        <a:off x="1073952" y="1562464"/>
        <a:ext cx="754669" cy="520821"/>
      </dsp:txXfrm>
    </dsp:sp>
    <dsp:sp modelId="{9A721972-0564-41C7-BDA0-CD049E2A243D}">
      <dsp:nvSpPr>
        <dsp:cNvPr id="0" name=""/>
        <dsp:cNvSpPr/>
      </dsp:nvSpPr>
      <dsp:spPr>
        <a:xfrm rot="10800000">
          <a:off x="1161030" y="2083285"/>
          <a:ext cx="580515" cy="520821"/>
        </a:xfrm>
        <a:prstGeom prst="trapezoid">
          <a:avLst>
            <a:gd name="adj" fmla="val 55731"/>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Deaths</a:t>
          </a:r>
        </a:p>
        <a:p>
          <a:pPr marL="0" lvl="0" indent="0" algn="ctr" defTabSz="466725">
            <a:lnSpc>
              <a:spcPct val="90000"/>
            </a:lnSpc>
            <a:spcBef>
              <a:spcPct val="0"/>
            </a:spcBef>
            <a:spcAft>
              <a:spcPct val="35000"/>
            </a:spcAft>
            <a:buNone/>
          </a:pPr>
          <a:endParaRPr lang="en-GB" sz="1400" b="1" kern="1200" dirty="0">
            <a:solidFill>
              <a:schemeClr val="bg1"/>
            </a:solidFill>
          </a:endParaRPr>
        </a:p>
      </dsp:txBody>
      <dsp:txXfrm rot="-10800000">
        <a:off x="1161030" y="2083285"/>
        <a:ext cx="580515" cy="5208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Arial" charset="0"/>
      </a:defRPr>
    </a:lvl1pPr>
    <a:lvl2pPr marL="342900" algn="l" rtl="0" fontAlgn="base">
      <a:spcBef>
        <a:spcPct val="30000"/>
      </a:spcBef>
      <a:spcAft>
        <a:spcPct val="0"/>
      </a:spcAft>
      <a:defRPr sz="900" kern="1200">
        <a:solidFill>
          <a:schemeClr val="tx1"/>
        </a:solidFill>
        <a:latin typeface="Arial" charset="0"/>
        <a:ea typeface="+mn-ea"/>
        <a:cs typeface="Arial" charset="0"/>
      </a:defRPr>
    </a:lvl2pPr>
    <a:lvl3pPr marL="685800" algn="l" rtl="0" fontAlgn="base">
      <a:spcBef>
        <a:spcPct val="30000"/>
      </a:spcBef>
      <a:spcAft>
        <a:spcPct val="0"/>
      </a:spcAft>
      <a:defRPr sz="900" kern="1200">
        <a:solidFill>
          <a:schemeClr val="tx1"/>
        </a:solidFill>
        <a:latin typeface="Arial" charset="0"/>
        <a:ea typeface="+mn-ea"/>
        <a:cs typeface="Arial" charset="0"/>
      </a:defRPr>
    </a:lvl3pPr>
    <a:lvl4pPr marL="1028700" algn="l" rtl="0" fontAlgn="base">
      <a:spcBef>
        <a:spcPct val="30000"/>
      </a:spcBef>
      <a:spcAft>
        <a:spcPct val="0"/>
      </a:spcAft>
      <a:defRPr sz="900" kern="1200">
        <a:solidFill>
          <a:schemeClr val="tx1"/>
        </a:solidFill>
        <a:latin typeface="Arial" charset="0"/>
        <a:ea typeface="+mn-ea"/>
        <a:cs typeface="Arial" charset="0"/>
      </a:defRPr>
    </a:lvl4pPr>
    <a:lvl5pPr marL="1371600" algn="l" rtl="0" fontAlgn="base">
      <a:spcBef>
        <a:spcPct val="30000"/>
      </a:spcBef>
      <a:spcAft>
        <a:spcPct val="0"/>
      </a:spcAft>
      <a:defRPr sz="900" kern="1200">
        <a:solidFill>
          <a:schemeClr val="tx1"/>
        </a:solidFill>
        <a:latin typeface="Arial" charset="0"/>
        <a:ea typeface="+mn-ea"/>
        <a:cs typeface="Arial"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8</a:t>
            </a:fld>
            <a:endParaRPr lang="en-US" dirty="0"/>
          </a:p>
        </p:txBody>
      </p:sp>
    </p:spTree>
    <p:extLst>
      <p:ext uri="{BB962C8B-B14F-4D97-AF65-F5344CB8AC3E}">
        <p14:creationId xmlns:p14="http://schemas.microsoft.com/office/powerpoint/2010/main" val="42281163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69305"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2" y="1600207"/>
            <a:ext cx="8234358"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4914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14 June 2020</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14 June 2020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14 June 2020</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14 June 2020</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14 June 2020</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700"/>
            </a:lvl1pPr>
          </a:lstStyle>
          <a:p>
            <a:r>
              <a:rPr lang="en-US"/>
              <a:t>Click icon to add chart</a:t>
            </a:r>
            <a:endParaRPr lang="en-GB" dirty="0"/>
          </a:p>
        </p:txBody>
      </p:sp>
      <p:sp>
        <p:nvSpPr>
          <p:cNvPr id="5" name="Date Placeholder 4"/>
          <p:cNvSpPr>
            <a:spLocks noGrp="1"/>
          </p:cNvSpPr>
          <p:nvPr>
            <p:ph type="dt" sz="half" idx="10"/>
          </p:nvPr>
        </p:nvSpPr>
        <p:spPr>
          <a:xfrm>
            <a:off x="395290" y="4807744"/>
            <a:ext cx="2016125" cy="248841"/>
          </a:xfrm>
        </p:spPr>
        <p:txBody>
          <a:bodyPr/>
          <a:lstStyle>
            <a:lvl1pPr>
              <a:defRPr/>
            </a:lvl1pPr>
          </a:lstStyle>
          <a:p>
            <a:fld id="{E55E8865-9CB5-4569-9D00-F0979EDB96F2}" type="datetime4">
              <a:rPr lang="en-GB"/>
              <a:pPr/>
              <a:t>14 June 2020</a:t>
            </a:fld>
            <a:endParaRPr lang="en-GB"/>
          </a:p>
        </p:txBody>
      </p:sp>
      <p:sp>
        <p:nvSpPr>
          <p:cNvPr id="6" name="Footer Placeholder 5"/>
          <p:cNvSpPr>
            <a:spLocks noGrp="1"/>
          </p:cNvSpPr>
          <p:nvPr>
            <p:ph type="ftr" sz="quarter" idx="11"/>
          </p:nvPr>
        </p:nvSpPr>
        <p:spPr>
          <a:xfrm>
            <a:off x="2411418" y="4807744"/>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ster_Blank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0" name="Text Placeholder 7"/>
          <p:cNvSpPr>
            <a:spLocks noGrp="1"/>
          </p:cNvSpPr>
          <p:nvPr>
            <p:ph type="body" sz="quarter" idx="13" hasCustomPrompt="1"/>
          </p:nvPr>
        </p:nvSpPr>
        <p:spPr>
          <a:xfrm>
            <a:off x="457200" y="181258"/>
            <a:ext cx="8229600" cy="164306"/>
          </a:xfrm>
        </p:spPr>
        <p:txBody>
          <a:bodyPr anchor="b" anchorCtr="0"/>
          <a:lstStyle>
            <a:lvl1pPr>
              <a:buNone/>
              <a:defRPr sz="680">
                <a:solidFill>
                  <a:schemeClr val="tx1">
                    <a:lumMod val="50000"/>
                    <a:lumOff val="50000"/>
                  </a:schemeClr>
                </a:solidFill>
              </a:defRPr>
            </a:lvl1pPr>
          </a:lstStyle>
          <a:p>
            <a:pPr lvl="0"/>
            <a:r>
              <a:rPr lang="en-US" dirty="0"/>
              <a:t>Section Header</a:t>
            </a:r>
          </a:p>
        </p:txBody>
      </p:sp>
    </p:spTree>
    <p:extLst>
      <p:ext uri="{BB962C8B-B14F-4D97-AF65-F5344CB8AC3E}">
        <p14:creationId xmlns:p14="http://schemas.microsoft.com/office/powerpoint/2010/main" val="30736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67162"/>
            <a:ext cx="8229600" cy="318638"/>
          </a:xfrm>
        </p:spPr>
        <p:txBody>
          <a:bodyPr/>
          <a:lstStyle/>
          <a:p>
            <a:r>
              <a:rPr lang="en-GB" noProof="0" dirty="0"/>
              <a:t>Click to edit Master title style</a:t>
            </a:r>
          </a:p>
        </p:txBody>
      </p:sp>
      <p:cxnSp>
        <p:nvCxnSpPr>
          <p:cNvPr id="6" name="Straight Connector 5"/>
          <p:cNvCxnSpPr/>
          <p:nvPr userDrawn="1"/>
        </p:nvCxnSpPr>
        <p:spPr>
          <a:xfrm>
            <a:off x="457200" y="742950"/>
            <a:ext cx="822960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1" y="4902326"/>
            <a:ext cx="892873" cy="94193"/>
          </a:xfrm>
          <a:prstGeom prst="rect">
            <a:avLst/>
          </a:prstGeom>
          <a:noFill/>
        </p:spPr>
        <p:txBody>
          <a:bodyPr wrap="none" lIns="0" tIns="0" rIns="0" bIns="0" rtlCol="0" anchor="b" anchorCtr="0">
            <a:spAutoFit/>
          </a:bodyPr>
          <a:lstStyle/>
          <a:p>
            <a:pPr marL="0" marR="0">
              <a:spcBef>
                <a:spcPts val="0"/>
              </a:spcBef>
              <a:spcAft>
                <a:spcPts val="0"/>
              </a:spcAft>
              <a:tabLst>
                <a:tab pos="2201122" algn="ctr"/>
                <a:tab pos="4402245" algn="r"/>
                <a:tab pos="2201122" algn="ctr"/>
                <a:tab pos="6688026" algn="r"/>
              </a:tabLst>
            </a:pPr>
            <a:r>
              <a:rPr lang="en-GB" sz="612" i="0" noProof="0" dirty="0">
                <a:solidFill>
                  <a:schemeClr val="tx1"/>
                </a:solidFill>
                <a:effectLst/>
                <a:latin typeface="+mn-lt"/>
                <a:ea typeface="Arial"/>
                <a:cs typeface="Times New Roman"/>
              </a:rPr>
              <a:t>Proprietary &amp; Confidential</a:t>
            </a:r>
            <a:endParaRPr lang="en-GB" sz="612" noProof="0" dirty="0">
              <a:solidFill>
                <a:schemeClr val="tx1"/>
              </a:solidFill>
            </a:endParaRPr>
          </a:p>
        </p:txBody>
      </p:sp>
      <p:sp>
        <p:nvSpPr>
          <p:cNvPr id="9" name="Text Placeholder 2"/>
          <p:cNvSpPr>
            <a:spLocks noGrp="1"/>
          </p:cNvSpPr>
          <p:nvPr>
            <p:ph type="body" sz="quarter" idx="14" hasCustomPrompt="1"/>
          </p:nvPr>
        </p:nvSpPr>
        <p:spPr>
          <a:xfrm>
            <a:off x="457472" y="170622"/>
            <a:ext cx="8241274" cy="146865"/>
          </a:xfrm>
        </p:spPr>
        <p:txBody>
          <a:bodyPr vert="horz" lIns="0" tIns="0" rIns="0" bIns="0" rtlCol="0" anchor="b">
            <a:noAutofit/>
          </a:bodyPr>
          <a:lstStyle>
            <a:lvl1pPr>
              <a:defRPr lang="en-GB" sz="680" dirty="0">
                <a:solidFill>
                  <a:schemeClr val="tx1">
                    <a:lumMod val="50000"/>
                    <a:lumOff val="50000"/>
                  </a:schemeClr>
                </a:solidFill>
              </a:defRPr>
            </a:lvl1pPr>
          </a:lstStyle>
          <a:p>
            <a:pPr lvl="0"/>
            <a:r>
              <a:rPr lang="en-GB" dirty="0"/>
              <a:t>Section header</a:t>
            </a:r>
          </a:p>
        </p:txBody>
      </p:sp>
      <p:sp>
        <p:nvSpPr>
          <p:cNvPr id="12" name="TextBox 11"/>
          <p:cNvSpPr txBox="1"/>
          <p:nvPr userDrawn="1"/>
        </p:nvSpPr>
        <p:spPr>
          <a:xfrm>
            <a:off x="4524711" y="4902326"/>
            <a:ext cx="94578" cy="94193"/>
          </a:xfrm>
          <a:prstGeom prst="rect">
            <a:avLst/>
          </a:prstGeom>
          <a:noFill/>
        </p:spPr>
        <p:txBody>
          <a:bodyPr wrap="none" lIns="0" tIns="0" rIns="0" bIns="0" rtlCol="0" anchor="b" anchorCtr="0">
            <a:spAutoFit/>
          </a:bodyPr>
          <a:lstStyle/>
          <a:p>
            <a:pPr marL="0" marR="0" algn="ctr">
              <a:spcBef>
                <a:spcPts val="0"/>
              </a:spcBef>
              <a:spcAft>
                <a:spcPts val="0"/>
              </a:spcAft>
              <a:tabLst>
                <a:tab pos="2201122" algn="ctr"/>
                <a:tab pos="4402245" algn="r"/>
                <a:tab pos="2201122" algn="ctr"/>
                <a:tab pos="6688026" algn="r"/>
              </a:tabLst>
            </a:pPr>
            <a:fld id="{11593A94-9C05-433E-9216-498CC28E8E90}" type="slidenum">
              <a:rPr lang="en-GB" sz="612" i="0" noProof="0" smtClean="0">
                <a:solidFill>
                  <a:schemeClr val="tx1"/>
                </a:solidFill>
                <a:effectLst/>
                <a:latin typeface="+mn-lt"/>
                <a:ea typeface="Arial"/>
                <a:cs typeface="Times New Roman"/>
              </a:rPr>
              <a:pPr marL="0" marR="0" algn="ctr">
                <a:spcBef>
                  <a:spcPts val="0"/>
                </a:spcBef>
                <a:spcAft>
                  <a:spcPts val="0"/>
                </a:spcAft>
                <a:tabLst>
                  <a:tab pos="2201122" algn="ctr"/>
                  <a:tab pos="4402245" algn="r"/>
                  <a:tab pos="2201122" algn="ctr"/>
                  <a:tab pos="6688026" algn="r"/>
                </a:tabLst>
              </a:pPr>
              <a:t>‹#›</a:t>
            </a:fld>
            <a:endParaRPr lang="en-GB" sz="612" i="0" noProof="0" dirty="0">
              <a:solidFill>
                <a:schemeClr val="tx1"/>
              </a:solidFill>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997241" y="4645743"/>
            <a:ext cx="701506" cy="35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1439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177212"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1485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14 June 2020</a:t>
            </a:fld>
            <a:endParaRPr lang="en-GB"/>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grpSp>
        <p:nvGrpSpPr>
          <p:cNvPr id="5" name="Group 4"/>
          <p:cNvGrpSpPr/>
          <p:nvPr userDrawn="1"/>
        </p:nvGrpSpPr>
        <p:grpSpPr>
          <a:xfrm>
            <a:off x="6286500" y="404979"/>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8" y="4144137"/>
            <a:ext cx="9791567" cy="750322"/>
            <a:chOff x="-326052" y="5525517"/>
            <a:chExt cx="10607533" cy="1000430"/>
          </a:xfrm>
        </p:grpSpPr>
        <p:sp>
          <p:nvSpPr>
            <p:cNvPr id="7" name="TextBox 6"/>
            <p:cNvSpPr txBox="1"/>
            <p:nvPr userDrawn="1"/>
          </p:nvSpPr>
          <p:spPr>
            <a:xfrm rot="18900000">
              <a:off x="918816" y="6054023"/>
              <a:ext cx="1146495" cy="471924"/>
            </a:xfrm>
            <a:prstGeom prst="rect">
              <a:avLst/>
            </a:prstGeom>
            <a:noFill/>
          </p:spPr>
          <p:txBody>
            <a:bodyPr wrap="none" rtlCol="0">
              <a:spAutoFit/>
            </a:bodyPr>
            <a:lstStyle/>
            <a:p>
              <a:r>
                <a:rPr lang="en-GB" sz="1700" dirty="0">
                  <a:solidFill>
                    <a:schemeClr val="accent3">
                      <a:lumMod val="50000"/>
                    </a:schemeClr>
                  </a:solidFill>
                </a:rPr>
                <a:t>Progress</a:t>
              </a:r>
            </a:p>
          </p:txBody>
        </p:sp>
        <p:sp>
          <p:nvSpPr>
            <p:cNvPr id="8" name="TextBox 7"/>
            <p:cNvSpPr txBox="1"/>
            <p:nvPr userDrawn="1"/>
          </p:nvSpPr>
          <p:spPr>
            <a:xfrm rot="18900000">
              <a:off x="1315795" y="6003689"/>
              <a:ext cx="1394827" cy="471924"/>
            </a:xfrm>
            <a:prstGeom prst="rect">
              <a:avLst/>
            </a:prstGeom>
            <a:noFill/>
          </p:spPr>
          <p:txBody>
            <a:bodyPr wrap="none" rtlCol="0">
              <a:spAutoFit/>
            </a:bodyPr>
            <a:lstStyle/>
            <a:p>
              <a:r>
                <a:rPr lang="en-GB" sz="1700" dirty="0">
                  <a:solidFill>
                    <a:schemeClr val="accent3">
                      <a:lumMod val="50000"/>
                    </a:schemeClr>
                  </a:solidFill>
                </a:rPr>
                <a:t>Community</a:t>
              </a:r>
            </a:p>
          </p:txBody>
        </p:sp>
        <p:sp>
          <p:nvSpPr>
            <p:cNvPr id="9" name="TextBox 8"/>
            <p:cNvSpPr txBox="1"/>
            <p:nvPr userDrawn="1"/>
          </p:nvSpPr>
          <p:spPr>
            <a:xfrm rot="18900000">
              <a:off x="1708416" y="5626184"/>
              <a:ext cx="2252700" cy="471924"/>
            </a:xfrm>
            <a:prstGeom prst="rect">
              <a:avLst/>
            </a:prstGeom>
            <a:noFill/>
          </p:spPr>
          <p:txBody>
            <a:bodyPr wrap="none" rtlCol="0">
              <a:spAutoFit/>
            </a:bodyPr>
            <a:lstStyle/>
            <a:p>
              <a:r>
                <a:rPr lang="en-GB" sz="1700" dirty="0">
                  <a:solidFill>
                    <a:schemeClr val="accent3">
                      <a:lumMod val="50000"/>
                    </a:schemeClr>
                  </a:solidFill>
                </a:rPr>
                <a:t>Sessional Meetings</a:t>
              </a:r>
            </a:p>
          </p:txBody>
        </p:sp>
        <p:sp>
          <p:nvSpPr>
            <p:cNvPr id="11" name="TextBox 10"/>
            <p:cNvSpPr txBox="1"/>
            <p:nvPr userDrawn="1"/>
          </p:nvSpPr>
          <p:spPr>
            <a:xfrm rot="18900000">
              <a:off x="2448712" y="6003687"/>
              <a:ext cx="1254163" cy="471924"/>
            </a:xfrm>
            <a:prstGeom prst="rect">
              <a:avLst/>
            </a:prstGeom>
            <a:noFill/>
          </p:spPr>
          <p:txBody>
            <a:bodyPr wrap="none" rtlCol="0">
              <a:spAutoFit/>
            </a:bodyPr>
            <a:lstStyle/>
            <a:p>
              <a:r>
                <a:rPr lang="en-GB" sz="1700" dirty="0">
                  <a:solidFill>
                    <a:schemeClr val="accent3">
                      <a:lumMod val="50000"/>
                    </a:schemeClr>
                  </a:solidFill>
                </a:rPr>
                <a:t>Education</a:t>
              </a:r>
            </a:p>
          </p:txBody>
        </p:sp>
        <p:sp>
          <p:nvSpPr>
            <p:cNvPr id="12" name="TextBox 11"/>
            <p:cNvSpPr txBox="1"/>
            <p:nvPr userDrawn="1"/>
          </p:nvSpPr>
          <p:spPr>
            <a:xfrm rot="18900000">
              <a:off x="2861294" y="5777187"/>
              <a:ext cx="1838629" cy="471924"/>
            </a:xfrm>
            <a:prstGeom prst="rect">
              <a:avLst/>
            </a:prstGeom>
            <a:noFill/>
          </p:spPr>
          <p:txBody>
            <a:bodyPr wrap="none" rtlCol="0">
              <a:spAutoFit/>
            </a:bodyPr>
            <a:lstStyle/>
            <a:p>
              <a:pPr algn="l"/>
              <a:r>
                <a:rPr lang="en-GB" sz="1700" dirty="0">
                  <a:solidFill>
                    <a:schemeClr val="accent3">
                      <a:lumMod val="50000"/>
                    </a:schemeClr>
                  </a:solidFill>
                </a:rPr>
                <a:t>Working parties</a:t>
              </a:r>
            </a:p>
          </p:txBody>
        </p:sp>
        <p:sp>
          <p:nvSpPr>
            <p:cNvPr id="13" name="TextBox 12"/>
            <p:cNvSpPr txBox="1"/>
            <p:nvPr userDrawn="1"/>
          </p:nvSpPr>
          <p:spPr>
            <a:xfrm rot="18900000">
              <a:off x="3460079" y="5928191"/>
              <a:ext cx="1517222" cy="471924"/>
            </a:xfrm>
            <a:prstGeom prst="rect">
              <a:avLst/>
            </a:prstGeom>
            <a:noFill/>
          </p:spPr>
          <p:txBody>
            <a:bodyPr wrap="none" rtlCol="0">
              <a:spAutoFit/>
            </a:bodyPr>
            <a:lstStyle/>
            <a:p>
              <a:r>
                <a:rPr lang="en-GB" sz="1700" dirty="0">
                  <a:solidFill>
                    <a:schemeClr val="accent3">
                      <a:lumMod val="50000"/>
                    </a:schemeClr>
                  </a:solidFill>
                </a:rPr>
                <a:t>Volunteering</a:t>
              </a:r>
            </a:p>
          </p:txBody>
        </p:sp>
        <p:sp>
          <p:nvSpPr>
            <p:cNvPr id="14" name="TextBox 13"/>
            <p:cNvSpPr txBox="1"/>
            <p:nvPr userDrawn="1"/>
          </p:nvSpPr>
          <p:spPr>
            <a:xfrm rot="18900000">
              <a:off x="4070377" y="6020467"/>
              <a:ext cx="1212485" cy="471924"/>
            </a:xfrm>
            <a:prstGeom prst="rect">
              <a:avLst/>
            </a:prstGeom>
            <a:noFill/>
          </p:spPr>
          <p:txBody>
            <a:bodyPr wrap="none" rtlCol="0">
              <a:spAutoFit/>
            </a:bodyPr>
            <a:lstStyle/>
            <a:p>
              <a:r>
                <a:rPr lang="en-GB" sz="1700" dirty="0">
                  <a:solidFill>
                    <a:schemeClr val="accent3">
                      <a:lumMod val="50000"/>
                    </a:schemeClr>
                  </a:solidFill>
                </a:rPr>
                <a:t>Research</a:t>
              </a:r>
            </a:p>
          </p:txBody>
        </p:sp>
        <p:sp>
          <p:nvSpPr>
            <p:cNvPr id="15" name="TextBox 14"/>
            <p:cNvSpPr txBox="1"/>
            <p:nvPr userDrawn="1"/>
          </p:nvSpPr>
          <p:spPr>
            <a:xfrm rot="18900000">
              <a:off x="4414313" y="5659739"/>
              <a:ext cx="2138085" cy="471924"/>
            </a:xfrm>
            <a:prstGeom prst="rect">
              <a:avLst/>
            </a:prstGeom>
            <a:noFill/>
          </p:spPr>
          <p:txBody>
            <a:bodyPr wrap="none" rtlCol="0">
              <a:spAutoFit/>
            </a:bodyPr>
            <a:lstStyle/>
            <a:p>
              <a:r>
                <a:rPr lang="en-GB" sz="1700" dirty="0">
                  <a:solidFill>
                    <a:schemeClr val="accent3">
                      <a:lumMod val="50000"/>
                    </a:schemeClr>
                  </a:solidFill>
                </a:rPr>
                <a:t>Shaping</a:t>
              </a:r>
              <a:r>
                <a:rPr lang="en-GB" sz="1700" baseline="0" dirty="0">
                  <a:solidFill>
                    <a:schemeClr val="accent3">
                      <a:lumMod val="50000"/>
                    </a:schemeClr>
                  </a:solidFill>
                </a:rPr>
                <a:t> the future</a:t>
              </a:r>
              <a:endParaRPr lang="en-GB" sz="1700" dirty="0">
                <a:solidFill>
                  <a:schemeClr val="accent3">
                    <a:lumMod val="50000"/>
                  </a:schemeClr>
                </a:solidFill>
              </a:endParaRPr>
            </a:p>
          </p:txBody>
        </p:sp>
        <p:sp>
          <p:nvSpPr>
            <p:cNvPr id="16" name="TextBox 15"/>
            <p:cNvSpPr txBox="1"/>
            <p:nvPr userDrawn="1"/>
          </p:nvSpPr>
          <p:spPr>
            <a:xfrm rot="18900000">
              <a:off x="5153737" y="5939575"/>
              <a:ext cx="1382670" cy="471924"/>
            </a:xfrm>
            <a:prstGeom prst="rect">
              <a:avLst/>
            </a:prstGeom>
            <a:noFill/>
          </p:spPr>
          <p:txBody>
            <a:bodyPr wrap="none" rtlCol="0">
              <a:spAutoFit/>
            </a:bodyPr>
            <a:lstStyle/>
            <a:p>
              <a:r>
                <a:rPr lang="en-GB" sz="1700" dirty="0">
                  <a:solidFill>
                    <a:schemeClr val="accent3">
                      <a:lumMod val="50000"/>
                    </a:schemeClr>
                  </a:solidFill>
                </a:rPr>
                <a:t>Networking</a:t>
              </a:r>
            </a:p>
          </p:txBody>
        </p:sp>
        <p:sp>
          <p:nvSpPr>
            <p:cNvPr id="17" name="TextBox 16"/>
            <p:cNvSpPr txBox="1"/>
            <p:nvPr userDrawn="1"/>
          </p:nvSpPr>
          <p:spPr>
            <a:xfrm rot="18900000">
              <a:off x="5519560" y="5545288"/>
              <a:ext cx="2358633" cy="471924"/>
            </a:xfrm>
            <a:prstGeom prst="rect">
              <a:avLst/>
            </a:prstGeom>
            <a:noFill/>
          </p:spPr>
          <p:txBody>
            <a:bodyPr wrap="none" rtlCol="0">
              <a:spAutoFit/>
            </a:bodyPr>
            <a:lstStyle/>
            <a:p>
              <a:r>
                <a:rPr lang="en-GB" sz="1700" dirty="0">
                  <a:solidFill>
                    <a:schemeClr val="accent3">
                      <a:lumMod val="50000"/>
                    </a:schemeClr>
                  </a:solidFill>
                </a:rPr>
                <a:t>Professional</a:t>
              </a:r>
              <a:r>
                <a:rPr lang="en-GB" sz="1700" baseline="0" dirty="0">
                  <a:solidFill>
                    <a:schemeClr val="accent3">
                      <a:lumMod val="50000"/>
                    </a:schemeClr>
                  </a:solidFill>
                </a:rPr>
                <a:t> support</a:t>
              </a:r>
              <a:endParaRPr lang="en-GB" sz="1700" dirty="0">
                <a:solidFill>
                  <a:schemeClr val="accent3">
                    <a:lumMod val="50000"/>
                  </a:schemeClr>
                </a:solidFill>
              </a:endParaRPr>
            </a:p>
          </p:txBody>
        </p:sp>
        <p:sp>
          <p:nvSpPr>
            <p:cNvPr id="18" name="TextBox 17"/>
            <p:cNvSpPr txBox="1"/>
            <p:nvPr userDrawn="1"/>
          </p:nvSpPr>
          <p:spPr>
            <a:xfrm rot="18900000">
              <a:off x="6081939" y="5620791"/>
              <a:ext cx="2172817" cy="471924"/>
            </a:xfrm>
            <a:prstGeom prst="rect">
              <a:avLst/>
            </a:prstGeom>
            <a:noFill/>
          </p:spPr>
          <p:txBody>
            <a:bodyPr wrap="none" rtlCol="0">
              <a:spAutoFit/>
            </a:bodyPr>
            <a:lstStyle/>
            <a:p>
              <a:r>
                <a:rPr lang="en-GB" sz="1700" dirty="0">
                  <a:solidFill>
                    <a:schemeClr val="accent3">
                      <a:lumMod val="50000"/>
                    </a:schemeClr>
                  </a:solidFill>
                </a:rPr>
                <a:t>Enterprise and risk</a:t>
              </a:r>
            </a:p>
          </p:txBody>
        </p:sp>
        <p:sp>
          <p:nvSpPr>
            <p:cNvPr id="19" name="TextBox 18"/>
            <p:cNvSpPr txBox="1"/>
            <p:nvPr userDrawn="1"/>
          </p:nvSpPr>
          <p:spPr>
            <a:xfrm rot="18900000">
              <a:off x="6685758" y="5746624"/>
              <a:ext cx="1872388" cy="471924"/>
            </a:xfrm>
            <a:prstGeom prst="rect">
              <a:avLst/>
            </a:prstGeom>
            <a:noFill/>
          </p:spPr>
          <p:txBody>
            <a:bodyPr wrap="none" rtlCol="0">
              <a:spAutoFit/>
            </a:bodyPr>
            <a:lstStyle/>
            <a:p>
              <a:r>
                <a:rPr lang="en-GB" sz="1700" dirty="0">
                  <a:solidFill>
                    <a:schemeClr val="accent3">
                      <a:lumMod val="50000"/>
                    </a:schemeClr>
                  </a:solidFill>
                </a:rPr>
                <a:t>Learned</a:t>
              </a:r>
              <a:r>
                <a:rPr lang="en-GB" sz="1700" baseline="0" dirty="0">
                  <a:solidFill>
                    <a:schemeClr val="accent3">
                      <a:lumMod val="50000"/>
                    </a:schemeClr>
                  </a:solidFill>
                </a:rPr>
                <a:t> society</a:t>
              </a:r>
              <a:endParaRPr lang="en-GB" sz="1700" dirty="0">
                <a:solidFill>
                  <a:schemeClr val="accent3">
                    <a:lumMod val="50000"/>
                  </a:schemeClr>
                </a:solidFill>
              </a:endParaRPr>
            </a:p>
          </p:txBody>
        </p:sp>
        <p:sp>
          <p:nvSpPr>
            <p:cNvPr id="20" name="TextBox 19"/>
            <p:cNvSpPr txBox="1"/>
            <p:nvPr userDrawn="1"/>
          </p:nvSpPr>
          <p:spPr>
            <a:xfrm rot="18900000">
              <a:off x="7313649" y="5973128"/>
              <a:ext cx="1424350" cy="471924"/>
            </a:xfrm>
            <a:prstGeom prst="rect">
              <a:avLst/>
            </a:prstGeom>
            <a:noFill/>
          </p:spPr>
          <p:txBody>
            <a:bodyPr wrap="none" rtlCol="0">
              <a:spAutoFit/>
            </a:bodyPr>
            <a:lstStyle/>
            <a:p>
              <a:r>
                <a:rPr lang="en-GB" sz="1700" dirty="0">
                  <a:solidFill>
                    <a:schemeClr val="accent3">
                      <a:lumMod val="50000"/>
                    </a:schemeClr>
                  </a:solidFill>
                </a:rPr>
                <a:t>Opportunity</a:t>
              </a:r>
            </a:p>
          </p:txBody>
        </p:sp>
        <p:sp>
          <p:nvSpPr>
            <p:cNvPr id="21" name="TextBox 20"/>
            <p:cNvSpPr txBox="1"/>
            <p:nvPr userDrawn="1"/>
          </p:nvSpPr>
          <p:spPr>
            <a:xfrm rot="18900000">
              <a:off x="7746551" y="5587235"/>
              <a:ext cx="2214495" cy="471924"/>
            </a:xfrm>
            <a:prstGeom prst="rect">
              <a:avLst/>
            </a:prstGeom>
            <a:noFill/>
          </p:spPr>
          <p:txBody>
            <a:bodyPr wrap="none" rtlCol="0">
              <a:spAutoFit/>
            </a:bodyPr>
            <a:lstStyle/>
            <a:p>
              <a:r>
                <a:rPr lang="en-GB" sz="1700" dirty="0">
                  <a:solidFill>
                    <a:schemeClr val="accent3">
                      <a:lumMod val="50000"/>
                    </a:schemeClr>
                  </a:solidFill>
                </a:rPr>
                <a:t>International profile</a:t>
              </a:r>
            </a:p>
          </p:txBody>
        </p:sp>
        <p:sp>
          <p:nvSpPr>
            <p:cNvPr id="22" name="TextBox 21"/>
            <p:cNvSpPr txBox="1"/>
            <p:nvPr userDrawn="1"/>
          </p:nvSpPr>
          <p:spPr>
            <a:xfrm rot="18900000">
              <a:off x="8480231" y="6031851"/>
              <a:ext cx="1094398" cy="471924"/>
            </a:xfrm>
            <a:prstGeom prst="rect">
              <a:avLst/>
            </a:prstGeom>
            <a:noFill/>
          </p:spPr>
          <p:txBody>
            <a:bodyPr wrap="none" rtlCol="0">
              <a:spAutoFit/>
            </a:bodyPr>
            <a:lstStyle/>
            <a:p>
              <a:r>
                <a:rPr lang="en-GB" sz="1700" dirty="0">
                  <a:solidFill>
                    <a:schemeClr val="accent3">
                      <a:lumMod val="50000"/>
                    </a:schemeClr>
                  </a:solidFill>
                </a:rPr>
                <a:t>Journals</a:t>
              </a:r>
            </a:p>
          </p:txBody>
        </p:sp>
        <p:sp>
          <p:nvSpPr>
            <p:cNvPr id="23" name="TextBox 22"/>
            <p:cNvSpPr txBox="1"/>
            <p:nvPr userDrawn="1"/>
          </p:nvSpPr>
          <p:spPr>
            <a:xfrm rot="18900000">
              <a:off x="8935279" y="5981517"/>
              <a:ext cx="1346202" cy="471924"/>
            </a:xfrm>
            <a:prstGeom prst="rect">
              <a:avLst/>
            </a:prstGeom>
            <a:noFill/>
          </p:spPr>
          <p:txBody>
            <a:bodyPr wrap="none" rtlCol="0">
              <a:spAutoFit/>
            </a:bodyPr>
            <a:lstStyle/>
            <a:p>
              <a:r>
                <a:rPr lang="en-GB" sz="1700" dirty="0">
                  <a:solidFill>
                    <a:schemeClr val="accent3">
                      <a:lumMod val="50000"/>
                    </a:schemeClr>
                  </a:solidFill>
                </a:rPr>
                <a:t>Supporting</a:t>
              </a:r>
            </a:p>
          </p:txBody>
        </p:sp>
        <p:sp>
          <p:nvSpPr>
            <p:cNvPr id="24" name="TextBox 23"/>
            <p:cNvSpPr txBox="1"/>
            <p:nvPr userDrawn="1"/>
          </p:nvSpPr>
          <p:spPr>
            <a:xfrm rot="18900000">
              <a:off x="-326052" y="5525517"/>
              <a:ext cx="1186437" cy="471924"/>
            </a:xfrm>
            <a:prstGeom prst="rect">
              <a:avLst/>
            </a:prstGeom>
            <a:noFill/>
          </p:spPr>
          <p:txBody>
            <a:bodyPr wrap="none" rtlCol="0">
              <a:spAutoFit/>
            </a:bodyPr>
            <a:lstStyle/>
            <a:p>
              <a:r>
                <a:rPr lang="en-GB" sz="1700" dirty="0">
                  <a:solidFill>
                    <a:schemeClr val="accent3">
                      <a:lumMod val="50000"/>
                    </a:schemeClr>
                  </a:solidFill>
                </a:rPr>
                <a:t>Expertise</a:t>
              </a:r>
            </a:p>
          </p:txBody>
        </p:sp>
        <p:sp>
          <p:nvSpPr>
            <p:cNvPr id="25" name="TextBox 24"/>
            <p:cNvSpPr txBox="1"/>
            <p:nvPr userDrawn="1"/>
          </p:nvSpPr>
          <p:spPr>
            <a:xfrm rot="18900000">
              <a:off x="-209497" y="5852688"/>
              <a:ext cx="1516387" cy="471924"/>
            </a:xfrm>
            <a:prstGeom prst="rect">
              <a:avLst/>
            </a:prstGeom>
            <a:noFill/>
          </p:spPr>
          <p:txBody>
            <a:bodyPr wrap="none" rtlCol="0">
              <a:spAutoFit/>
            </a:bodyPr>
            <a:lstStyle/>
            <a:p>
              <a:r>
                <a:rPr lang="en-GB" sz="1700" dirty="0">
                  <a:solidFill>
                    <a:schemeClr val="accent3">
                      <a:lumMod val="50000"/>
                    </a:schemeClr>
                  </a:solidFill>
                </a:rPr>
                <a:t>Sponsorship</a:t>
              </a:r>
            </a:p>
          </p:txBody>
        </p:sp>
        <p:sp>
          <p:nvSpPr>
            <p:cNvPr id="26" name="TextBox 25"/>
            <p:cNvSpPr txBox="1"/>
            <p:nvPr userDrawn="1"/>
          </p:nvSpPr>
          <p:spPr>
            <a:xfrm rot="18900000">
              <a:off x="181048" y="5634573"/>
              <a:ext cx="2228388" cy="471924"/>
            </a:xfrm>
            <a:prstGeom prst="rect">
              <a:avLst/>
            </a:prstGeom>
            <a:noFill/>
          </p:spPr>
          <p:txBody>
            <a:bodyPr wrap="none" rtlCol="0">
              <a:spAutoFit/>
            </a:bodyPr>
            <a:lstStyle/>
            <a:p>
              <a:r>
                <a:rPr lang="en-GB" sz="17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395288" y="1600207"/>
            <a:ext cx="81772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596570"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14 June 2020</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7493579"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23" y="4552061"/>
            <a:ext cx="1012137"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Progress</a:t>
            </a:r>
          </a:p>
        </p:txBody>
      </p:sp>
      <p:sp>
        <p:nvSpPr>
          <p:cNvPr id="33" name="TextBox 32"/>
          <p:cNvSpPr txBox="1"/>
          <p:nvPr userDrawn="1"/>
        </p:nvSpPr>
        <p:spPr>
          <a:xfrm rot="18900000">
            <a:off x="1237665" y="4514311"/>
            <a:ext cx="1241365" cy="330860"/>
          </a:xfrm>
          <a:prstGeom prst="rect">
            <a:avLst/>
          </a:prstGeom>
          <a:noFill/>
        </p:spPr>
        <p:txBody>
          <a:bodyPr wrap="none" lIns="68580" tIns="34290" rIns="68580" bIns="34290" rtlCol="0">
            <a:spAutoFit/>
          </a:bodyPr>
          <a:lstStyle/>
          <a:p>
            <a:r>
              <a:rPr lang="en-GB" sz="1700" dirty="0">
                <a:solidFill>
                  <a:schemeClr val="bg1">
                    <a:lumMod val="75000"/>
                  </a:schemeClr>
                </a:solidFill>
              </a:rPr>
              <a:t>Community</a:t>
            </a:r>
          </a:p>
        </p:txBody>
      </p:sp>
      <p:sp>
        <p:nvSpPr>
          <p:cNvPr id="34" name="TextBox 33"/>
          <p:cNvSpPr txBox="1"/>
          <p:nvPr userDrawn="1"/>
        </p:nvSpPr>
        <p:spPr>
          <a:xfrm rot="18900000">
            <a:off x="1600085" y="4231182"/>
            <a:ext cx="2033249" cy="330860"/>
          </a:xfrm>
          <a:prstGeom prst="rect">
            <a:avLst/>
          </a:prstGeom>
          <a:noFill/>
        </p:spPr>
        <p:txBody>
          <a:bodyPr wrap="none" lIns="68580" tIns="34290" rIns="68580" bIns="34290" rtlCol="0">
            <a:spAutoFit/>
          </a:bodyPr>
          <a:lstStyle/>
          <a:p>
            <a:r>
              <a:rPr lang="en-GB" sz="1700" dirty="0">
                <a:solidFill>
                  <a:schemeClr val="bg1">
                    <a:lumMod val="75000"/>
                  </a:schemeClr>
                </a:solidFill>
              </a:rPr>
              <a:t>Sessional Meetings</a:t>
            </a:r>
          </a:p>
        </p:txBody>
      </p:sp>
      <p:sp>
        <p:nvSpPr>
          <p:cNvPr id="35" name="TextBox 34"/>
          <p:cNvSpPr txBox="1"/>
          <p:nvPr userDrawn="1"/>
        </p:nvSpPr>
        <p:spPr>
          <a:xfrm rot="18900000">
            <a:off x="2283435" y="4514310"/>
            <a:ext cx="1111523" cy="330860"/>
          </a:xfrm>
          <a:prstGeom prst="rect">
            <a:avLst/>
          </a:prstGeom>
          <a:noFill/>
        </p:spPr>
        <p:txBody>
          <a:bodyPr wrap="none" lIns="68580" tIns="34290" rIns="68580" bIns="34290" rtlCol="0">
            <a:spAutoFit/>
          </a:bodyPr>
          <a:lstStyle/>
          <a:p>
            <a:r>
              <a:rPr lang="en-GB" sz="1700" dirty="0">
                <a:solidFill>
                  <a:schemeClr val="bg1">
                    <a:lumMod val="75000"/>
                  </a:schemeClr>
                </a:solidFill>
              </a:rPr>
              <a:t>Education</a:t>
            </a:r>
          </a:p>
        </p:txBody>
      </p:sp>
      <p:sp>
        <p:nvSpPr>
          <p:cNvPr id="36" name="TextBox 35"/>
          <p:cNvSpPr txBox="1"/>
          <p:nvPr userDrawn="1"/>
        </p:nvSpPr>
        <p:spPr>
          <a:xfrm rot="18900000">
            <a:off x="2664282" y="4344434"/>
            <a:ext cx="1651029" cy="330860"/>
          </a:xfrm>
          <a:prstGeom prst="rect">
            <a:avLst/>
          </a:prstGeom>
          <a:noFill/>
        </p:spPr>
        <p:txBody>
          <a:bodyPr wrap="none" lIns="68580" tIns="34290" rIns="68580" bIns="34290" rtlCol="0">
            <a:spAutoFit/>
          </a:bodyPr>
          <a:lstStyle/>
          <a:p>
            <a:pPr algn="l"/>
            <a:r>
              <a:rPr lang="en-GB" sz="1700" dirty="0">
                <a:solidFill>
                  <a:schemeClr val="bg1">
                    <a:lumMod val="75000"/>
                  </a:schemeClr>
                </a:solidFill>
              </a:rPr>
              <a:t>Working parties</a:t>
            </a:r>
          </a:p>
        </p:txBody>
      </p:sp>
      <p:sp>
        <p:nvSpPr>
          <p:cNvPr id="37" name="TextBox 36"/>
          <p:cNvSpPr txBox="1"/>
          <p:nvPr userDrawn="1"/>
        </p:nvSpPr>
        <p:spPr>
          <a:xfrm rot="18900000">
            <a:off x="3217005" y="4457687"/>
            <a:ext cx="1354345" cy="330860"/>
          </a:xfrm>
          <a:prstGeom prst="rect">
            <a:avLst/>
          </a:prstGeom>
          <a:noFill/>
        </p:spPr>
        <p:txBody>
          <a:bodyPr wrap="none" lIns="68580" tIns="34290" rIns="68580" bIns="34290" rtlCol="0">
            <a:spAutoFit/>
          </a:bodyPr>
          <a:lstStyle/>
          <a:p>
            <a:r>
              <a:rPr lang="en-GB" sz="1700" dirty="0">
                <a:solidFill>
                  <a:schemeClr val="bg1">
                    <a:lumMod val="75000"/>
                  </a:schemeClr>
                </a:solidFill>
              </a:rPr>
              <a:t>Volunteering</a:t>
            </a:r>
          </a:p>
        </p:txBody>
      </p:sp>
      <p:sp>
        <p:nvSpPr>
          <p:cNvPr id="38" name="TextBox 37"/>
          <p:cNvSpPr txBox="1"/>
          <p:nvPr userDrawn="1"/>
        </p:nvSpPr>
        <p:spPr>
          <a:xfrm rot="18900000">
            <a:off x="3780355" y="4526895"/>
            <a:ext cx="1073051" cy="330860"/>
          </a:xfrm>
          <a:prstGeom prst="rect">
            <a:avLst/>
          </a:prstGeom>
          <a:noFill/>
        </p:spPr>
        <p:txBody>
          <a:bodyPr wrap="none" lIns="68580" tIns="34290" rIns="68580" bIns="34290" rtlCol="0">
            <a:spAutoFit/>
          </a:bodyPr>
          <a:lstStyle/>
          <a:p>
            <a:r>
              <a:rPr lang="en-GB" sz="1700" dirty="0">
                <a:solidFill>
                  <a:schemeClr val="bg1">
                    <a:lumMod val="75000"/>
                  </a:schemeClr>
                </a:solidFill>
              </a:rPr>
              <a:t>Research</a:t>
            </a:r>
          </a:p>
        </p:txBody>
      </p:sp>
      <p:sp>
        <p:nvSpPr>
          <p:cNvPr id="39" name="TextBox 38"/>
          <p:cNvSpPr txBox="1"/>
          <p:nvPr userDrawn="1"/>
        </p:nvSpPr>
        <p:spPr>
          <a:xfrm rot="18900000">
            <a:off x="4097835" y="4256349"/>
            <a:ext cx="1927451" cy="330860"/>
          </a:xfrm>
          <a:prstGeom prst="rect">
            <a:avLst/>
          </a:prstGeom>
          <a:noFill/>
        </p:spPr>
        <p:txBody>
          <a:bodyPr wrap="none" lIns="68580" tIns="34290" rIns="68580" bIns="34290" rtlCol="0">
            <a:spAutoFit/>
          </a:bodyPr>
          <a:lstStyle/>
          <a:p>
            <a:r>
              <a:rPr lang="en-GB" sz="1700" dirty="0">
                <a:solidFill>
                  <a:schemeClr val="bg1">
                    <a:lumMod val="75000"/>
                  </a:schemeClr>
                </a:solidFill>
              </a:rPr>
              <a:t>Shaping</a:t>
            </a:r>
            <a:r>
              <a:rPr lang="en-GB" sz="1700" baseline="0" dirty="0">
                <a:solidFill>
                  <a:schemeClr val="bg1">
                    <a:lumMod val="75000"/>
                  </a:schemeClr>
                </a:solidFill>
              </a:rPr>
              <a:t> the future</a:t>
            </a:r>
            <a:endParaRPr lang="en-GB" sz="1700" dirty="0">
              <a:solidFill>
                <a:schemeClr val="bg1">
                  <a:lumMod val="75000"/>
                </a:schemeClr>
              </a:solidFill>
            </a:endParaRPr>
          </a:p>
        </p:txBody>
      </p:sp>
      <p:sp>
        <p:nvSpPr>
          <p:cNvPr id="40" name="TextBox 39"/>
          <p:cNvSpPr txBox="1"/>
          <p:nvPr userDrawn="1"/>
        </p:nvSpPr>
        <p:spPr>
          <a:xfrm rot="18900000">
            <a:off x="4780380" y="4466226"/>
            <a:ext cx="1230145" cy="330860"/>
          </a:xfrm>
          <a:prstGeom prst="rect">
            <a:avLst/>
          </a:prstGeom>
          <a:noFill/>
        </p:spPr>
        <p:txBody>
          <a:bodyPr wrap="none" lIns="68580" tIns="34290" rIns="68580" bIns="34290" rtlCol="0">
            <a:spAutoFit/>
          </a:bodyPr>
          <a:lstStyle/>
          <a:p>
            <a:r>
              <a:rPr lang="en-GB" sz="1700" dirty="0">
                <a:solidFill>
                  <a:schemeClr val="bg1">
                    <a:lumMod val="75000"/>
                  </a:schemeClr>
                </a:solidFill>
              </a:rPr>
              <a:t>Networking</a:t>
            </a:r>
          </a:p>
        </p:txBody>
      </p:sp>
      <p:sp>
        <p:nvSpPr>
          <p:cNvPr id="41" name="TextBox 40"/>
          <p:cNvSpPr txBox="1"/>
          <p:nvPr userDrawn="1"/>
        </p:nvSpPr>
        <p:spPr>
          <a:xfrm rot="18900000">
            <a:off x="5118063" y="4170510"/>
            <a:ext cx="2131033"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Professional</a:t>
            </a:r>
            <a:r>
              <a:rPr lang="en-GB" sz="1700" baseline="0" dirty="0">
                <a:solidFill>
                  <a:schemeClr val="bg1">
                    <a:lumMod val="75000"/>
                  </a:schemeClr>
                </a:solidFill>
              </a:rPr>
              <a:t> support</a:t>
            </a:r>
            <a:endParaRPr lang="en-GB" sz="1700" dirty="0">
              <a:solidFill>
                <a:schemeClr val="bg1">
                  <a:lumMod val="75000"/>
                </a:schemeClr>
              </a:solidFill>
            </a:endParaRPr>
          </a:p>
        </p:txBody>
      </p:sp>
      <p:sp>
        <p:nvSpPr>
          <p:cNvPr id="42" name="TextBox 41"/>
          <p:cNvSpPr txBox="1"/>
          <p:nvPr userDrawn="1"/>
        </p:nvSpPr>
        <p:spPr>
          <a:xfrm rot="18900000">
            <a:off x="5637182" y="4227137"/>
            <a:ext cx="1959511" cy="330860"/>
          </a:xfrm>
          <a:prstGeom prst="rect">
            <a:avLst/>
          </a:prstGeom>
          <a:noFill/>
        </p:spPr>
        <p:txBody>
          <a:bodyPr wrap="none" lIns="68580" tIns="34290" rIns="68580" bIns="34290" rtlCol="0">
            <a:spAutoFit/>
          </a:bodyPr>
          <a:lstStyle/>
          <a:p>
            <a:r>
              <a:rPr lang="en-GB" sz="1700" dirty="0">
                <a:solidFill>
                  <a:schemeClr val="bg1">
                    <a:lumMod val="75000"/>
                  </a:schemeClr>
                </a:solidFill>
              </a:rPr>
              <a:t>Enterprise and risk</a:t>
            </a:r>
          </a:p>
        </p:txBody>
      </p:sp>
      <p:sp>
        <p:nvSpPr>
          <p:cNvPr id="43" name="TextBox 42"/>
          <p:cNvSpPr txBox="1"/>
          <p:nvPr userDrawn="1"/>
        </p:nvSpPr>
        <p:spPr>
          <a:xfrm rot="18900000">
            <a:off x="6194553" y="4321512"/>
            <a:ext cx="1682192" cy="330860"/>
          </a:xfrm>
          <a:prstGeom prst="rect">
            <a:avLst/>
          </a:prstGeom>
          <a:noFill/>
        </p:spPr>
        <p:txBody>
          <a:bodyPr wrap="none" lIns="68580" tIns="34290" rIns="68580" bIns="34290" rtlCol="0">
            <a:spAutoFit/>
          </a:bodyPr>
          <a:lstStyle/>
          <a:p>
            <a:r>
              <a:rPr lang="en-GB" sz="1700" dirty="0">
                <a:solidFill>
                  <a:schemeClr val="bg1">
                    <a:lumMod val="75000"/>
                  </a:schemeClr>
                </a:solidFill>
              </a:rPr>
              <a:t>Learned</a:t>
            </a:r>
            <a:r>
              <a:rPr lang="en-GB" sz="1700" baseline="0" dirty="0">
                <a:solidFill>
                  <a:schemeClr val="bg1">
                    <a:lumMod val="75000"/>
                  </a:schemeClr>
                </a:solidFill>
              </a:rPr>
              <a:t> society</a:t>
            </a:r>
            <a:endParaRPr lang="en-GB" sz="1700" dirty="0">
              <a:solidFill>
                <a:schemeClr val="bg1">
                  <a:lumMod val="75000"/>
                </a:schemeClr>
              </a:solidFill>
            </a:endParaRPr>
          </a:p>
        </p:txBody>
      </p:sp>
      <p:sp>
        <p:nvSpPr>
          <p:cNvPr id="44" name="TextBox 43"/>
          <p:cNvSpPr txBox="1"/>
          <p:nvPr userDrawn="1"/>
        </p:nvSpPr>
        <p:spPr>
          <a:xfrm rot="18900000">
            <a:off x="6774146" y="4491390"/>
            <a:ext cx="1268617" cy="330860"/>
          </a:xfrm>
          <a:prstGeom prst="rect">
            <a:avLst/>
          </a:prstGeom>
          <a:noFill/>
        </p:spPr>
        <p:txBody>
          <a:bodyPr wrap="none" lIns="68580" tIns="34290" rIns="68580" bIns="34290" rtlCol="0">
            <a:spAutoFit/>
          </a:bodyPr>
          <a:lstStyle/>
          <a:p>
            <a:r>
              <a:rPr lang="en-GB" sz="1700" dirty="0">
                <a:solidFill>
                  <a:schemeClr val="bg1">
                    <a:lumMod val="75000"/>
                  </a:schemeClr>
                </a:solidFill>
              </a:rPr>
              <a:t>Opportunity</a:t>
            </a:r>
          </a:p>
        </p:txBody>
      </p:sp>
      <p:sp>
        <p:nvSpPr>
          <p:cNvPr id="45" name="TextBox 44"/>
          <p:cNvSpPr txBox="1"/>
          <p:nvPr userDrawn="1"/>
        </p:nvSpPr>
        <p:spPr>
          <a:xfrm rot="18900000">
            <a:off x="7173747" y="4201970"/>
            <a:ext cx="1997983" cy="330860"/>
          </a:xfrm>
          <a:prstGeom prst="rect">
            <a:avLst/>
          </a:prstGeom>
          <a:noFill/>
        </p:spPr>
        <p:txBody>
          <a:bodyPr wrap="none" lIns="68580" tIns="34290" rIns="68580" bIns="34290" rtlCol="0">
            <a:spAutoFit/>
          </a:bodyPr>
          <a:lstStyle/>
          <a:p>
            <a:r>
              <a:rPr lang="en-GB" sz="1700" dirty="0">
                <a:solidFill>
                  <a:schemeClr val="bg1">
                    <a:lumMod val="75000"/>
                  </a:schemeClr>
                </a:solidFill>
              </a:rPr>
              <a:t>International profile</a:t>
            </a:r>
          </a:p>
        </p:txBody>
      </p:sp>
      <p:sp>
        <p:nvSpPr>
          <p:cNvPr id="46" name="TextBox 45"/>
          <p:cNvSpPr txBox="1"/>
          <p:nvPr userDrawn="1"/>
        </p:nvSpPr>
        <p:spPr>
          <a:xfrm rot="18900000">
            <a:off x="7850991" y="4535432"/>
            <a:ext cx="964046" cy="330860"/>
          </a:xfrm>
          <a:prstGeom prst="rect">
            <a:avLst/>
          </a:prstGeom>
          <a:noFill/>
        </p:spPr>
        <p:txBody>
          <a:bodyPr wrap="none" lIns="68580" tIns="34290" rIns="68580" bIns="34290" rtlCol="0">
            <a:spAutoFit/>
          </a:bodyPr>
          <a:lstStyle/>
          <a:p>
            <a:r>
              <a:rPr lang="en-GB" sz="1700" dirty="0">
                <a:solidFill>
                  <a:schemeClr val="bg1">
                    <a:lumMod val="75000"/>
                  </a:schemeClr>
                </a:solidFill>
              </a:rPr>
              <a:t>Journals</a:t>
            </a:r>
          </a:p>
        </p:txBody>
      </p:sp>
      <p:sp>
        <p:nvSpPr>
          <p:cNvPr id="47" name="TextBox 46"/>
          <p:cNvSpPr txBox="1"/>
          <p:nvPr userDrawn="1"/>
        </p:nvSpPr>
        <p:spPr>
          <a:xfrm rot="18900000">
            <a:off x="8271035" y="4497682"/>
            <a:ext cx="1196481" cy="330860"/>
          </a:xfrm>
          <a:prstGeom prst="rect">
            <a:avLst/>
          </a:prstGeom>
          <a:noFill/>
        </p:spPr>
        <p:txBody>
          <a:bodyPr wrap="none" lIns="68580" tIns="34290" rIns="68580" bIns="34290" rtlCol="0">
            <a:spAutoFit/>
          </a:bodyPr>
          <a:lstStyle/>
          <a:p>
            <a:r>
              <a:rPr lang="en-GB" sz="1700" dirty="0">
                <a:solidFill>
                  <a:schemeClr val="bg1">
                    <a:lumMod val="75000"/>
                  </a:schemeClr>
                </a:solidFill>
              </a:rPr>
              <a:t>Supporting</a:t>
            </a:r>
          </a:p>
        </p:txBody>
      </p:sp>
      <p:sp>
        <p:nvSpPr>
          <p:cNvPr id="48" name="TextBox 47"/>
          <p:cNvSpPr txBox="1"/>
          <p:nvPr userDrawn="1"/>
        </p:nvSpPr>
        <p:spPr>
          <a:xfrm rot="18900000">
            <a:off x="-277885" y="4155682"/>
            <a:ext cx="1049005" cy="330860"/>
          </a:xfrm>
          <a:prstGeom prst="rect">
            <a:avLst/>
          </a:prstGeom>
          <a:noFill/>
        </p:spPr>
        <p:txBody>
          <a:bodyPr wrap="none" lIns="68580" tIns="34290" rIns="68580" bIns="34290" rtlCol="0">
            <a:spAutoFit/>
          </a:bodyPr>
          <a:lstStyle/>
          <a:p>
            <a:r>
              <a:rPr lang="en-GB" sz="1700" dirty="0">
                <a:solidFill>
                  <a:schemeClr val="bg1">
                    <a:lumMod val="75000"/>
                  </a:schemeClr>
                </a:solidFill>
              </a:rPr>
              <a:t>Expertise</a:t>
            </a:r>
          </a:p>
        </p:txBody>
      </p:sp>
      <p:sp>
        <p:nvSpPr>
          <p:cNvPr id="49" name="TextBox 48"/>
          <p:cNvSpPr txBox="1"/>
          <p:nvPr userDrawn="1"/>
        </p:nvSpPr>
        <p:spPr>
          <a:xfrm rot="18900000">
            <a:off x="-170296" y="4401060"/>
            <a:ext cx="1353576" cy="330860"/>
          </a:xfrm>
          <a:prstGeom prst="rect">
            <a:avLst/>
          </a:prstGeom>
          <a:noFill/>
        </p:spPr>
        <p:txBody>
          <a:bodyPr wrap="none" lIns="68580" tIns="34290" rIns="68580" bIns="34290" rtlCol="0">
            <a:spAutoFit/>
          </a:bodyPr>
          <a:lstStyle/>
          <a:p>
            <a:r>
              <a:rPr lang="en-GB" sz="1700" dirty="0">
                <a:solidFill>
                  <a:schemeClr val="bg1">
                    <a:lumMod val="75000"/>
                  </a:schemeClr>
                </a:solidFill>
              </a:rPr>
              <a:t>Sponsorship</a:t>
            </a:r>
          </a:p>
        </p:txBody>
      </p:sp>
      <p:sp>
        <p:nvSpPr>
          <p:cNvPr id="50" name="TextBox 49"/>
          <p:cNvSpPr txBox="1"/>
          <p:nvPr userDrawn="1"/>
        </p:nvSpPr>
        <p:spPr>
          <a:xfrm rot="18900000">
            <a:off x="190207" y="4237474"/>
            <a:ext cx="2010807" cy="330860"/>
          </a:xfrm>
          <a:prstGeom prst="rect">
            <a:avLst/>
          </a:prstGeom>
          <a:noFill/>
        </p:spPr>
        <p:txBody>
          <a:bodyPr wrap="none" lIns="68580" tIns="34290" rIns="68580" bIns="34290" rtlCol="0">
            <a:spAutoFit/>
          </a:bodyPr>
          <a:lstStyle/>
          <a:p>
            <a:r>
              <a:rPr lang="en-GB" sz="17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fld id="{1744C141-B97D-4979-AB76-E8E6AB76C28B}" type="datetime4">
              <a:rPr lang="en-GB" smtClean="0"/>
              <a:pPr/>
              <a:t>14 June 2020</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2915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smtClean="0"/>
              <a:pPr/>
              <a:t>14 June 2020</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63484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fld id="{1744C141-B97D-4979-AB76-E8E6AB76C28B}" type="datetime4">
              <a:rPr lang="en-GB" smtClean="0"/>
              <a:pPr/>
              <a:t>14 June 2020</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651986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smtClean="0"/>
              <a:pPr/>
              <a:t>14 June 2020</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7129463"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50"/>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14 June 2020</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14 June 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92"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90"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chemeClr val="tx1"/>
                </a:solidFill>
              </a:defRPr>
            </a:lvl1pPr>
          </a:lstStyle>
          <a:p>
            <a:fld id="{0D5A5B80-4E0E-41F8-BFF5-504EC24C412E}" type="datetime4">
              <a:rPr lang="en-GB" smtClean="0"/>
              <a:pPr/>
              <a:t>14 June 2020</a:t>
            </a:fld>
            <a:endParaRPr lang="en-GB" dirty="0"/>
          </a:p>
        </p:txBody>
      </p:sp>
      <p:sp>
        <p:nvSpPr>
          <p:cNvPr id="1029" name="Rectangle 5"/>
          <p:cNvSpPr>
            <a:spLocks noGrp="1" noChangeArrowheads="1"/>
          </p:cNvSpPr>
          <p:nvPr>
            <p:ph type="ftr" sz="quarter" idx="3"/>
          </p:nvPr>
        </p:nvSpPr>
        <p:spPr bwMode="auto">
          <a:xfrm>
            <a:off x="2411417" y="4807744"/>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5"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8"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29500" y="4172341"/>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3" y="99308"/>
              <a:ext cx="2839661" cy="328295"/>
            </a:xfrm>
            <a:prstGeom prst="rect">
              <a:avLst/>
            </a:prstGeom>
            <a:noFill/>
          </p:spPr>
          <p:txBody>
            <a:bodyPr wrap="square" lIns="0" tIns="0" rIns="0" bIns="0" rtlCol="0">
              <a:spAutoFit/>
            </a:bodyPr>
            <a:lstStyle/>
            <a:p>
              <a:r>
                <a:rPr lang="en-GB" sz="800" b="1" dirty="0">
                  <a:solidFill>
                    <a:schemeClr val="accent2"/>
                  </a:solidFill>
                </a:rPr>
                <a:t>Colour</a:t>
              </a:r>
              <a:r>
                <a:rPr lang="en-GB" sz="800" b="1" baseline="0" dirty="0">
                  <a:solidFill>
                    <a:schemeClr val="accent2"/>
                  </a:solidFill>
                </a:rPr>
                <a:t> palette for PowerPoint presentations</a:t>
              </a:r>
              <a:endParaRPr lang="en-US" sz="800" b="1" dirty="0">
                <a:solidFill>
                  <a:schemeClr val="accent2"/>
                </a:solidFill>
              </a:endParaRPr>
            </a:p>
          </p:txBody>
        </p:sp>
        <p:grpSp>
          <p:nvGrpSpPr>
            <p:cNvPr id="64" name="Group 58"/>
            <p:cNvGrpSpPr/>
            <p:nvPr userDrawn="1"/>
          </p:nvGrpSpPr>
          <p:grpSpPr>
            <a:xfrm>
              <a:off x="-2982571" y="476672"/>
              <a:ext cx="2863473" cy="328294"/>
              <a:chOff x="-2982571" y="476672"/>
              <a:chExt cx="2863473" cy="328294"/>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28294"/>
              </a:xfrm>
              <a:prstGeom prst="rect">
                <a:avLst/>
              </a:prstGeom>
              <a:noFill/>
            </p:spPr>
            <p:txBody>
              <a:bodyPr wrap="square" lIns="0" tIns="0" rIns="0" bIns="0" rtlCol="0">
                <a:spAutoFit/>
              </a:bodyPr>
              <a:lstStyle/>
              <a:p>
                <a:r>
                  <a:rPr lang="en-GB" sz="800" dirty="0"/>
                  <a:t>Dark blue</a:t>
                </a:r>
              </a:p>
              <a:p>
                <a:r>
                  <a:rPr lang="en-GB" sz="800" dirty="0"/>
                  <a:t>R17</a:t>
                </a:r>
                <a:r>
                  <a:rPr lang="en-GB" sz="800" baseline="0" dirty="0"/>
                  <a:t>  G52  B88</a:t>
                </a:r>
                <a:endParaRPr lang="en-US" sz="800" dirty="0"/>
              </a:p>
            </p:txBody>
          </p:sp>
        </p:grpSp>
        <p:grpSp>
          <p:nvGrpSpPr>
            <p:cNvPr id="65" name="Group 13"/>
            <p:cNvGrpSpPr/>
            <p:nvPr userDrawn="1"/>
          </p:nvGrpSpPr>
          <p:grpSpPr>
            <a:xfrm>
              <a:off x="-2982575" y="882170"/>
              <a:ext cx="2863476" cy="328294"/>
              <a:chOff x="-2928990" y="365095"/>
              <a:chExt cx="2643206" cy="328294"/>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5"/>
              <p:cNvSpPr txBox="1"/>
              <p:nvPr userDrawn="1"/>
            </p:nvSpPr>
            <p:spPr>
              <a:xfrm>
                <a:off x="-2500362" y="365095"/>
                <a:ext cx="2214578" cy="328294"/>
              </a:xfrm>
              <a:prstGeom prst="rect">
                <a:avLst/>
              </a:prstGeom>
              <a:noFill/>
            </p:spPr>
            <p:txBody>
              <a:bodyPr wrap="square" lIns="0" tIns="0" rIns="0" bIns="0" rtlCol="0">
                <a:spAutoFit/>
              </a:bodyPr>
              <a:lstStyle/>
              <a:p>
                <a:r>
                  <a:rPr lang="en-GB" sz="800" dirty="0"/>
                  <a:t>Gold</a:t>
                </a:r>
              </a:p>
              <a:p>
                <a:r>
                  <a:rPr lang="en-GB" sz="800" dirty="0"/>
                  <a:t>R217</a:t>
                </a:r>
                <a:r>
                  <a:rPr lang="en-GB" sz="800" baseline="0" dirty="0"/>
                  <a:t>  G171  B22</a:t>
                </a:r>
                <a:endParaRPr lang="en-US" sz="600" dirty="0"/>
              </a:p>
            </p:txBody>
          </p:sp>
        </p:grpSp>
        <p:grpSp>
          <p:nvGrpSpPr>
            <p:cNvPr id="66" name="Group 16"/>
            <p:cNvGrpSpPr/>
            <p:nvPr userDrawn="1"/>
          </p:nvGrpSpPr>
          <p:grpSpPr>
            <a:xfrm>
              <a:off x="-2982575" y="1277829"/>
              <a:ext cx="2863476" cy="328294"/>
              <a:chOff x="-2928990" y="63509"/>
              <a:chExt cx="2643206" cy="328294"/>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28294"/>
              </a:xfrm>
              <a:prstGeom prst="rect">
                <a:avLst/>
              </a:prstGeom>
              <a:noFill/>
            </p:spPr>
            <p:txBody>
              <a:bodyPr wrap="square" lIns="0" tIns="0" rIns="0" bIns="0" rtlCol="0">
                <a:spAutoFit/>
              </a:bodyPr>
              <a:lstStyle/>
              <a:p>
                <a:r>
                  <a:rPr lang="en-GB" sz="800" dirty="0"/>
                  <a:t>Mid blue</a:t>
                </a:r>
              </a:p>
              <a:p>
                <a:r>
                  <a:rPr lang="en-GB" sz="800" dirty="0"/>
                  <a:t>R64</a:t>
                </a:r>
                <a:r>
                  <a:rPr lang="en-GB" sz="800" baseline="0" dirty="0"/>
                  <a:t>  G150  B184</a:t>
                </a:r>
                <a:endParaRPr lang="en-US" sz="800" dirty="0"/>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a:solidFill>
                    <a:schemeClr val="accent1"/>
                  </a:solidFill>
                </a:rPr>
                <a:t>Secondary colour palette</a:t>
              </a:r>
              <a:endParaRPr lang="en-US" sz="800" b="1" dirty="0">
                <a:solidFill>
                  <a:schemeClr val="accent1"/>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4513" algn="l"/>
                </a:tabLst>
              </a:pPr>
              <a:r>
                <a:rPr lang="en-GB" sz="800" b="1" dirty="0">
                  <a:solidFill>
                    <a:schemeClr val="accent1"/>
                  </a:solidFill>
                </a:rPr>
                <a:t>Primary colour palette</a:t>
              </a:r>
              <a:endParaRPr lang="en-US" sz="800" b="1" dirty="0">
                <a:solidFill>
                  <a:schemeClr val="accent1"/>
                </a:solidFill>
              </a:endParaRPr>
            </a:p>
          </p:txBody>
        </p:sp>
        <p:grpSp>
          <p:nvGrpSpPr>
            <p:cNvPr id="69" name="Group 24"/>
            <p:cNvGrpSpPr/>
            <p:nvPr userDrawn="1"/>
          </p:nvGrpSpPr>
          <p:grpSpPr>
            <a:xfrm>
              <a:off x="-2982575" y="1688965"/>
              <a:ext cx="2863476" cy="328294"/>
              <a:chOff x="-2928990" y="63509"/>
              <a:chExt cx="2643206" cy="328294"/>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28294"/>
              </a:xfrm>
              <a:prstGeom prst="rect">
                <a:avLst/>
              </a:prstGeom>
              <a:noFill/>
            </p:spPr>
            <p:txBody>
              <a:bodyPr wrap="square" lIns="0" tIns="0" rIns="0" bIns="0" rtlCol="0">
                <a:spAutoFit/>
              </a:bodyPr>
              <a:lstStyle/>
              <a:p>
                <a:r>
                  <a:rPr lang="en-GB" sz="800" dirty="0"/>
                  <a:t>Light grey</a:t>
                </a:r>
              </a:p>
              <a:p>
                <a:r>
                  <a:rPr lang="en-GB" sz="800" dirty="0"/>
                  <a:t>R220</a:t>
                </a:r>
                <a:r>
                  <a:rPr lang="en-GB" sz="800" baseline="0" dirty="0"/>
                  <a:t>  G221  B217</a:t>
                </a:r>
                <a:endParaRPr lang="en-US" sz="800" dirty="0"/>
              </a:p>
            </p:txBody>
          </p:sp>
        </p:grpSp>
        <p:grpSp>
          <p:nvGrpSpPr>
            <p:cNvPr id="70" name="Group 27"/>
            <p:cNvGrpSpPr/>
            <p:nvPr userDrawn="1"/>
          </p:nvGrpSpPr>
          <p:grpSpPr>
            <a:xfrm>
              <a:off x="-2982575" y="2733370"/>
              <a:ext cx="2863476" cy="328294"/>
              <a:chOff x="-2928990" y="696778"/>
              <a:chExt cx="2643206" cy="328294"/>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Pea green</a:t>
                </a:r>
              </a:p>
              <a:p>
                <a:r>
                  <a:rPr lang="en-GB" sz="800" dirty="0"/>
                  <a:t>R121</a:t>
                </a:r>
                <a:r>
                  <a:rPr lang="en-GB" sz="800" baseline="0" dirty="0"/>
                  <a:t>  G163  B42</a:t>
                </a:r>
                <a:endParaRPr lang="en-US" sz="800" dirty="0"/>
              </a:p>
            </p:txBody>
          </p:sp>
        </p:grpSp>
        <p:grpSp>
          <p:nvGrpSpPr>
            <p:cNvPr id="71" name="Group 60"/>
            <p:cNvGrpSpPr/>
            <p:nvPr userDrawn="1"/>
          </p:nvGrpSpPr>
          <p:grpSpPr>
            <a:xfrm>
              <a:off x="-2982571" y="3144506"/>
              <a:ext cx="2863473" cy="328294"/>
              <a:chOff x="-2982571" y="3144506"/>
              <a:chExt cx="2863473" cy="328294"/>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3144506"/>
                <a:ext cx="2399126" cy="328294"/>
              </a:xfrm>
              <a:prstGeom prst="rect">
                <a:avLst/>
              </a:prstGeom>
              <a:noFill/>
            </p:spPr>
            <p:txBody>
              <a:bodyPr wrap="square" lIns="0" tIns="0" rIns="0" bIns="0" rtlCol="0">
                <a:spAutoFit/>
              </a:bodyPr>
              <a:lstStyle/>
              <a:p>
                <a:r>
                  <a:rPr lang="en-GB" sz="800" dirty="0"/>
                  <a:t>Forest green</a:t>
                </a:r>
              </a:p>
              <a:p>
                <a:r>
                  <a:rPr lang="en-GB" sz="800" dirty="0"/>
                  <a:t>R</a:t>
                </a:r>
                <a:r>
                  <a:rPr lang="en-GB" sz="800" baseline="0" dirty="0"/>
                  <a:t>0 G132  B82</a:t>
                </a:r>
                <a:endParaRPr lang="en-US" sz="800" dirty="0"/>
              </a:p>
            </p:txBody>
          </p:sp>
        </p:grpSp>
        <p:grpSp>
          <p:nvGrpSpPr>
            <p:cNvPr id="72" name="Group 33"/>
            <p:cNvGrpSpPr/>
            <p:nvPr userDrawn="1"/>
          </p:nvGrpSpPr>
          <p:grpSpPr>
            <a:xfrm>
              <a:off x="-2982575" y="3555642"/>
              <a:ext cx="2863476" cy="328294"/>
              <a:chOff x="-2928990" y="696778"/>
              <a:chExt cx="2643206" cy="328294"/>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696778"/>
                <a:ext cx="2214578" cy="328294"/>
              </a:xfrm>
              <a:prstGeom prst="rect">
                <a:avLst/>
              </a:prstGeom>
              <a:noFill/>
            </p:spPr>
            <p:txBody>
              <a:bodyPr wrap="square" lIns="0" tIns="0" rIns="0" bIns="0" rtlCol="0">
                <a:spAutoFit/>
              </a:bodyPr>
              <a:lstStyle/>
              <a:p>
                <a:r>
                  <a:rPr lang="en-GB" sz="800" dirty="0"/>
                  <a:t>Bottle green</a:t>
                </a:r>
              </a:p>
              <a:p>
                <a:r>
                  <a:rPr lang="en-GB" sz="800" dirty="0"/>
                  <a:t>R17</a:t>
                </a:r>
                <a:r>
                  <a:rPr lang="en-GB" sz="800" baseline="0" dirty="0"/>
                  <a:t>  G179  B162</a:t>
                </a:r>
                <a:endParaRPr lang="en-US" sz="800" dirty="0"/>
              </a:p>
            </p:txBody>
          </p:sp>
        </p:grpSp>
        <p:grpSp>
          <p:nvGrpSpPr>
            <p:cNvPr id="73" name="Group 36"/>
            <p:cNvGrpSpPr/>
            <p:nvPr userDrawn="1"/>
          </p:nvGrpSpPr>
          <p:grpSpPr>
            <a:xfrm>
              <a:off x="-2982575" y="3966778"/>
              <a:ext cx="2863476" cy="328294"/>
              <a:chOff x="-2928990" y="696778"/>
              <a:chExt cx="2643206" cy="328294"/>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Cyan</a:t>
                </a:r>
              </a:p>
              <a:p>
                <a:r>
                  <a:rPr lang="en-GB" sz="800" dirty="0"/>
                  <a:t>R0</a:t>
                </a:r>
                <a:r>
                  <a:rPr lang="en-GB" sz="800" baseline="0" dirty="0"/>
                  <a:t>  G156  B200</a:t>
                </a:r>
                <a:endParaRPr lang="en-US" sz="800" dirty="0"/>
              </a:p>
            </p:txBody>
          </p:sp>
        </p:grpSp>
        <p:grpSp>
          <p:nvGrpSpPr>
            <p:cNvPr id="74" name="Group 63"/>
            <p:cNvGrpSpPr/>
            <p:nvPr userDrawn="1"/>
          </p:nvGrpSpPr>
          <p:grpSpPr>
            <a:xfrm>
              <a:off x="-2982571" y="4377914"/>
              <a:ext cx="2863473" cy="328294"/>
              <a:chOff x="-2982571" y="4377914"/>
              <a:chExt cx="2863473" cy="328294"/>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4377914"/>
                <a:ext cx="2399126" cy="328294"/>
              </a:xfrm>
              <a:prstGeom prst="rect">
                <a:avLst/>
              </a:prstGeom>
              <a:noFill/>
            </p:spPr>
            <p:txBody>
              <a:bodyPr wrap="square" lIns="0" tIns="0" rIns="0" bIns="0" rtlCol="0">
                <a:spAutoFit/>
              </a:bodyPr>
              <a:lstStyle/>
              <a:p>
                <a:r>
                  <a:rPr lang="en-GB" sz="800" dirty="0"/>
                  <a:t>Light blue</a:t>
                </a:r>
              </a:p>
              <a:p>
                <a:r>
                  <a:rPr lang="en-GB" sz="800" dirty="0"/>
                  <a:t>R124</a:t>
                </a:r>
                <a:r>
                  <a:rPr lang="en-GB" sz="800" baseline="0" dirty="0"/>
                  <a:t>  G179  B225</a:t>
                </a:r>
                <a:endParaRPr lang="en-US" sz="800" dirty="0"/>
              </a:p>
            </p:txBody>
          </p:sp>
        </p:grpSp>
        <p:grpSp>
          <p:nvGrpSpPr>
            <p:cNvPr id="75" name="Group 43"/>
            <p:cNvGrpSpPr/>
            <p:nvPr userDrawn="1"/>
          </p:nvGrpSpPr>
          <p:grpSpPr>
            <a:xfrm>
              <a:off x="-2982575" y="4789050"/>
              <a:ext cx="2863476" cy="328294"/>
              <a:chOff x="-2928990" y="696778"/>
              <a:chExt cx="2643206" cy="328294"/>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Violet</a:t>
                </a:r>
              </a:p>
              <a:p>
                <a:r>
                  <a:rPr lang="en-GB" sz="800" dirty="0"/>
                  <a:t>R128</a:t>
                </a:r>
                <a:r>
                  <a:rPr lang="en-GB" sz="800" baseline="0" dirty="0"/>
                  <a:t>  G118  B207</a:t>
                </a:r>
                <a:endParaRPr lang="en-US" sz="800" dirty="0"/>
              </a:p>
            </p:txBody>
          </p:sp>
        </p:grpSp>
        <p:grpSp>
          <p:nvGrpSpPr>
            <p:cNvPr id="76" name="Group 46"/>
            <p:cNvGrpSpPr/>
            <p:nvPr userDrawn="1"/>
          </p:nvGrpSpPr>
          <p:grpSpPr>
            <a:xfrm>
              <a:off x="-2982575" y="5200186"/>
              <a:ext cx="2863476" cy="328294"/>
              <a:chOff x="-2928990" y="696778"/>
              <a:chExt cx="2643206" cy="328294"/>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Purple</a:t>
                </a:r>
              </a:p>
              <a:p>
                <a:r>
                  <a:rPr lang="en-GB" sz="800" dirty="0"/>
                  <a:t>R143</a:t>
                </a:r>
                <a:r>
                  <a:rPr lang="en-GB" sz="800" baseline="0" dirty="0"/>
                  <a:t>  G70  B147</a:t>
                </a:r>
                <a:endParaRPr lang="en-US" sz="800" dirty="0"/>
              </a:p>
            </p:txBody>
          </p:sp>
        </p:grpSp>
        <p:grpSp>
          <p:nvGrpSpPr>
            <p:cNvPr id="77" name="Group 49"/>
            <p:cNvGrpSpPr/>
            <p:nvPr userDrawn="1"/>
          </p:nvGrpSpPr>
          <p:grpSpPr>
            <a:xfrm>
              <a:off x="-2982575" y="5611322"/>
              <a:ext cx="2863476" cy="328294"/>
              <a:chOff x="-2928990" y="696778"/>
              <a:chExt cx="2643206" cy="328294"/>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28294"/>
              </a:xfrm>
              <a:prstGeom prst="rect">
                <a:avLst/>
              </a:prstGeom>
              <a:noFill/>
            </p:spPr>
            <p:txBody>
              <a:bodyPr wrap="square" lIns="0" tIns="0" rIns="0" bIns="0" rtlCol="0">
                <a:spAutoFit/>
              </a:bodyPr>
              <a:lstStyle/>
              <a:p>
                <a:r>
                  <a:rPr lang="en-GB" sz="800" dirty="0" err="1"/>
                  <a:t>Fuscia</a:t>
                </a:r>
                <a:endParaRPr lang="en-GB" sz="800" dirty="0"/>
              </a:p>
              <a:p>
                <a:r>
                  <a:rPr lang="en-GB" sz="800" dirty="0"/>
                  <a:t>R233</a:t>
                </a:r>
                <a:r>
                  <a:rPr lang="en-GB" sz="800" baseline="0" dirty="0"/>
                  <a:t>  G69  B140</a:t>
                </a:r>
                <a:endParaRPr lang="en-US" sz="800" dirty="0"/>
              </a:p>
            </p:txBody>
          </p:sp>
        </p:grpSp>
        <p:grpSp>
          <p:nvGrpSpPr>
            <p:cNvPr id="78" name="Group 52"/>
            <p:cNvGrpSpPr/>
            <p:nvPr userDrawn="1"/>
          </p:nvGrpSpPr>
          <p:grpSpPr>
            <a:xfrm>
              <a:off x="-2982575" y="6022458"/>
              <a:ext cx="2863476" cy="328294"/>
              <a:chOff x="-2928990" y="696778"/>
              <a:chExt cx="2643206" cy="328294"/>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Red</a:t>
                </a:r>
              </a:p>
              <a:p>
                <a:r>
                  <a:rPr lang="en-GB" sz="800" dirty="0"/>
                  <a:t>R200</a:t>
                </a:r>
                <a:r>
                  <a:rPr lang="en-GB" sz="800" baseline="0" dirty="0"/>
                  <a:t>  G30  B69</a:t>
                </a:r>
                <a:endParaRPr lang="en-US" sz="800" dirty="0"/>
              </a:p>
            </p:txBody>
          </p:sp>
        </p:grpSp>
        <p:grpSp>
          <p:nvGrpSpPr>
            <p:cNvPr id="79" name="Group 55"/>
            <p:cNvGrpSpPr/>
            <p:nvPr userDrawn="1"/>
          </p:nvGrpSpPr>
          <p:grpSpPr>
            <a:xfrm>
              <a:off x="-2982575" y="6433591"/>
              <a:ext cx="2863476" cy="328294"/>
              <a:chOff x="-2928990" y="696778"/>
              <a:chExt cx="2643206" cy="328294"/>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328294"/>
              </a:xfrm>
              <a:prstGeom prst="rect">
                <a:avLst/>
              </a:prstGeom>
              <a:noFill/>
            </p:spPr>
            <p:txBody>
              <a:bodyPr wrap="square" lIns="0" tIns="0" rIns="0" bIns="0" rtlCol="0">
                <a:spAutoFit/>
              </a:bodyPr>
              <a:lstStyle/>
              <a:p>
                <a:r>
                  <a:rPr lang="en-GB" sz="800" dirty="0"/>
                  <a:t>Orange</a:t>
                </a:r>
              </a:p>
              <a:p>
                <a:r>
                  <a:rPr lang="en-GB" sz="800" dirty="0"/>
                  <a:t>R238</a:t>
                </a:r>
                <a:r>
                  <a:rPr lang="en-GB" sz="800" baseline="0" dirty="0"/>
                  <a:t>  G116  29</a:t>
                </a:r>
                <a:endParaRPr lang="en-US" sz="8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 id="2147483671" r:id="rId15"/>
    <p:sldLayoutId id="2147483672" r:id="rId16"/>
  </p:sldLayoutIdLst>
  <p:hf hdr="0" ftr="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p:titleStyle>
    <p:body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1" algn="l" defTabSz="685835" rtl="0" eaLnBrk="1" latinLnBrk="0" hangingPunct="1">
        <a:defRPr sz="1400" kern="1200">
          <a:solidFill>
            <a:schemeClr val="tx1"/>
          </a:solidFill>
          <a:latin typeface="+mn-lt"/>
          <a:ea typeface="+mn-ea"/>
          <a:cs typeface="+mn-cs"/>
        </a:defRPr>
      </a:lvl4pPr>
      <a:lvl5pPr marL="1371669" algn="l" defTabSz="685835" rtl="0" eaLnBrk="1" latinLnBrk="0" hangingPunct="1">
        <a:defRPr sz="1400" kern="1200">
          <a:solidFill>
            <a:schemeClr val="tx1"/>
          </a:solidFill>
          <a:latin typeface="+mn-lt"/>
          <a:ea typeface="+mn-ea"/>
          <a:cs typeface="+mn-cs"/>
        </a:defRPr>
      </a:lvl5pPr>
      <a:lvl6pPr marL="1714586" algn="l" defTabSz="685835" rtl="0" eaLnBrk="1" latinLnBrk="0" hangingPunct="1">
        <a:defRPr sz="1400" kern="1200">
          <a:solidFill>
            <a:schemeClr val="tx1"/>
          </a:solidFill>
          <a:latin typeface="+mn-lt"/>
          <a:ea typeface="+mn-ea"/>
          <a:cs typeface="+mn-cs"/>
        </a:defRPr>
      </a:lvl6pPr>
      <a:lvl7pPr marL="2057503" algn="l" defTabSz="685835" rtl="0" eaLnBrk="1" latinLnBrk="0" hangingPunct="1">
        <a:defRPr sz="1400" kern="1200">
          <a:solidFill>
            <a:schemeClr val="tx1"/>
          </a:solidFill>
          <a:latin typeface="+mn-lt"/>
          <a:ea typeface="+mn-ea"/>
          <a:cs typeface="+mn-cs"/>
        </a:defRPr>
      </a:lvl7pPr>
      <a:lvl8pPr marL="2400420" algn="l" defTabSz="685835" rtl="0" eaLnBrk="1" latinLnBrk="0" hangingPunct="1">
        <a:defRPr sz="1400" kern="1200">
          <a:solidFill>
            <a:schemeClr val="tx1"/>
          </a:solidFill>
          <a:latin typeface="+mn-lt"/>
          <a:ea typeface="+mn-ea"/>
          <a:cs typeface="+mn-cs"/>
        </a:defRPr>
      </a:lvl8pPr>
      <a:lvl9pPr marL="2743337" algn="l" defTabSz="6858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1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0D0F-5720-4372-9608-AEB1A12EBA59}"/>
              </a:ext>
            </a:extLst>
          </p:cNvPr>
          <p:cNvSpPr>
            <a:spLocks noGrp="1"/>
          </p:cNvSpPr>
          <p:nvPr>
            <p:ph type="ctrTitle"/>
          </p:nvPr>
        </p:nvSpPr>
        <p:spPr/>
        <p:txBody>
          <a:bodyPr/>
          <a:lstStyle/>
          <a:p>
            <a:r>
              <a:rPr lang="en-GB" dirty="0"/>
              <a:t>COVID-19 Impact of Life Insurance Market</a:t>
            </a:r>
          </a:p>
        </p:txBody>
      </p:sp>
      <p:sp>
        <p:nvSpPr>
          <p:cNvPr id="3" name="Subtitle 2">
            <a:extLst>
              <a:ext uri="{FF2B5EF4-FFF2-40B4-BE49-F238E27FC236}">
                <a16:creationId xmlns:a16="http://schemas.microsoft.com/office/drawing/2014/main" id="{11D1FDD2-713C-4F34-B186-5ED3DFDB55A1}"/>
              </a:ext>
            </a:extLst>
          </p:cNvPr>
          <p:cNvSpPr>
            <a:spLocks noGrp="1"/>
          </p:cNvSpPr>
          <p:nvPr>
            <p:ph type="subTitle" idx="1"/>
          </p:nvPr>
        </p:nvSpPr>
        <p:spPr/>
        <p:txBody>
          <a:bodyPr/>
          <a:lstStyle/>
          <a:p>
            <a:r>
              <a:rPr lang="en-GB" dirty="0"/>
              <a:t>Colin Dutkiewicz</a:t>
            </a:r>
          </a:p>
          <a:p>
            <a:endParaRPr lang="en-GB" dirty="0"/>
          </a:p>
          <a:p>
            <a:r>
              <a:rPr lang="en-GB" dirty="0"/>
              <a:t>Global Head of Life, Reinsurance Solutions, Aon</a:t>
            </a:r>
          </a:p>
          <a:p>
            <a:r>
              <a:rPr lang="en-GB" dirty="0"/>
              <a:t>Lead, IFOA COVID-19 Action Taskforce (ICAT)</a:t>
            </a:r>
          </a:p>
        </p:txBody>
      </p:sp>
      <p:sp>
        <p:nvSpPr>
          <p:cNvPr id="4" name="Date Placeholder 3">
            <a:extLst>
              <a:ext uri="{FF2B5EF4-FFF2-40B4-BE49-F238E27FC236}">
                <a16:creationId xmlns:a16="http://schemas.microsoft.com/office/drawing/2014/main" id="{374A8E90-0093-4F6C-961C-1D8673EB8C2A}"/>
              </a:ext>
            </a:extLst>
          </p:cNvPr>
          <p:cNvSpPr>
            <a:spLocks noGrp="1"/>
          </p:cNvSpPr>
          <p:nvPr>
            <p:ph type="dt" sz="half" idx="2"/>
          </p:nvPr>
        </p:nvSpPr>
        <p:spPr/>
        <p:txBody>
          <a:bodyPr/>
          <a:lstStyle/>
          <a:p>
            <a:fld id="{1744C141-B97D-4979-AB76-E8E6AB76C28B}" type="datetime4">
              <a:rPr lang="en-GB" smtClean="0"/>
              <a:pPr/>
              <a:t>14 June 2020</a:t>
            </a:fld>
            <a:endParaRPr lang="en-GB"/>
          </a:p>
        </p:txBody>
      </p:sp>
    </p:spTree>
    <p:extLst>
      <p:ext uri="{BB962C8B-B14F-4D97-AF65-F5344CB8AC3E}">
        <p14:creationId xmlns:p14="http://schemas.microsoft.com/office/powerpoint/2010/main" val="126273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F401-E100-4CAF-8E91-6A3930BC7CB2}"/>
              </a:ext>
            </a:extLst>
          </p:cNvPr>
          <p:cNvSpPr>
            <a:spLocks noGrp="1"/>
          </p:cNvSpPr>
          <p:nvPr>
            <p:ph type="title"/>
          </p:nvPr>
        </p:nvSpPr>
        <p:spPr/>
        <p:txBody>
          <a:bodyPr/>
          <a:lstStyle/>
          <a:p>
            <a:r>
              <a:rPr lang="en-GB" dirty="0"/>
              <a:t>Western countries less able to contain</a:t>
            </a:r>
          </a:p>
        </p:txBody>
      </p:sp>
      <p:sp>
        <p:nvSpPr>
          <p:cNvPr id="3" name="Date Placeholder 2">
            <a:extLst>
              <a:ext uri="{FF2B5EF4-FFF2-40B4-BE49-F238E27FC236}">
                <a16:creationId xmlns:a16="http://schemas.microsoft.com/office/drawing/2014/main" id="{224CF5FF-073D-48B4-919E-4CA849A38345}"/>
              </a:ext>
            </a:extLst>
          </p:cNvPr>
          <p:cNvSpPr>
            <a:spLocks noGrp="1"/>
          </p:cNvSpPr>
          <p:nvPr>
            <p:ph type="dt" sz="half" idx="10"/>
          </p:nvPr>
        </p:nvSpPr>
        <p:spPr/>
        <p:txBody>
          <a:bodyPr/>
          <a:lstStyle/>
          <a:p>
            <a:fld id="{00CB7BE8-6A98-487E-A0BA-75F334DA4484}" type="datetime4">
              <a:rPr lang="en-GB" smtClean="0"/>
              <a:pPr/>
              <a:t>14 June 2020</a:t>
            </a:fld>
            <a:endParaRPr lang="en-GB"/>
          </a:p>
        </p:txBody>
      </p:sp>
      <p:sp>
        <p:nvSpPr>
          <p:cNvPr id="4" name="Slide Number Placeholder 3">
            <a:extLst>
              <a:ext uri="{FF2B5EF4-FFF2-40B4-BE49-F238E27FC236}">
                <a16:creationId xmlns:a16="http://schemas.microsoft.com/office/drawing/2014/main" id="{27844796-9D31-45B2-98DF-9D6586D910E9}"/>
              </a:ext>
            </a:extLst>
          </p:cNvPr>
          <p:cNvSpPr>
            <a:spLocks noGrp="1"/>
          </p:cNvSpPr>
          <p:nvPr>
            <p:ph type="sldNum" sz="quarter" idx="12"/>
          </p:nvPr>
        </p:nvSpPr>
        <p:spPr/>
        <p:txBody>
          <a:bodyPr/>
          <a:lstStyle/>
          <a:p>
            <a:fld id="{CCC5EDD3-CB13-45EB-8A5C-B486875EE4D2}" type="slidenum">
              <a:rPr lang="en-GB" smtClean="0"/>
              <a:pPr/>
              <a:t>10</a:t>
            </a:fld>
            <a:endParaRPr lang="en-GB"/>
          </a:p>
        </p:txBody>
      </p:sp>
      <p:graphicFrame>
        <p:nvGraphicFramePr>
          <p:cNvPr id="5" name="Chart 4">
            <a:extLst>
              <a:ext uri="{FF2B5EF4-FFF2-40B4-BE49-F238E27FC236}">
                <a16:creationId xmlns:a16="http://schemas.microsoft.com/office/drawing/2014/main" id="{6AF775E4-A80B-411E-BAE1-B789972AA75E}"/>
              </a:ext>
            </a:extLst>
          </p:cNvPr>
          <p:cNvGraphicFramePr>
            <a:graphicFrameLocks/>
          </p:cNvGraphicFramePr>
          <p:nvPr>
            <p:extLst>
              <p:ext uri="{D42A27DB-BD31-4B8C-83A1-F6EECF244321}">
                <p14:modId xmlns:p14="http://schemas.microsoft.com/office/powerpoint/2010/main" val="444195336"/>
              </p:ext>
            </p:extLst>
          </p:nvPr>
        </p:nvGraphicFramePr>
        <p:xfrm>
          <a:off x="395290" y="1185750"/>
          <a:ext cx="6985022" cy="3474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387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7687-7161-45EB-B21F-6CD234653708}"/>
              </a:ext>
            </a:extLst>
          </p:cNvPr>
          <p:cNvSpPr>
            <a:spLocks noGrp="1"/>
          </p:cNvSpPr>
          <p:nvPr>
            <p:ph type="title"/>
          </p:nvPr>
        </p:nvSpPr>
        <p:spPr/>
        <p:txBody>
          <a:bodyPr/>
          <a:lstStyle/>
          <a:p>
            <a:r>
              <a:rPr lang="en-GB" dirty="0"/>
              <a:t>Depends heavily on culture and politics</a:t>
            </a:r>
          </a:p>
        </p:txBody>
      </p:sp>
      <p:sp>
        <p:nvSpPr>
          <p:cNvPr id="3" name="Date Placeholder 2">
            <a:extLst>
              <a:ext uri="{FF2B5EF4-FFF2-40B4-BE49-F238E27FC236}">
                <a16:creationId xmlns:a16="http://schemas.microsoft.com/office/drawing/2014/main" id="{8BF15A90-C511-4DDF-8BB2-3B1F83224682}"/>
              </a:ext>
            </a:extLst>
          </p:cNvPr>
          <p:cNvSpPr>
            <a:spLocks noGrp="1"/>
          </p:cNvSpPr>
          <p:nvPr>
            <p:ph type="dt" sz="half" idx="10"/>
          </p:nvPr>
        </p:nvSpPr>
        <p:spPr/>
        <p:txBody>
          <a:bodyPr/>
          <a:lstStyle/>
          <a:p>
            <a:fld id="{00CB7BE8-6A98-487E-A0BA-75F334DA4484}" type="datetime4">
              <a:rPr lang="en-GB" smtClean="0"/>
              <a:pPr/>
              <a:t>14 June 2020</a:t>
            </a:fld>
            <a:endParaRPr lang="en-GB"/>
          </a:p>
        </p:txBody>
      </p:sp>
      <p:sp>
        <p:nvSpPr>
          <p:cNvPr id="4" name="Slide Number Placeholder 3">
            <a:extLst>
              <a:ext uri="{FF2B5EF4-FFF2-40B4-BE49-F238E27FC236}">
                <a16:creationId xmlns:a16="http://schemas.microsoft.com/office/drawing/2014/main" id="{9F0CDF3F-9E41-4934-BCF5-B4AAECFD5E99}"/>
              </a:ext>
            </a:extLst>
          </p:cNvPr>
          <p:cNvSpPr>
            <a:spLocks noGrp="1"/>
          </p:cNvSpPr>
          <p:nvPr>
            <p:ph type="sldNum" sz="quarter" idx="12"/>
          </p:nvPr>
        </p:nvSpPr>
        <p:spPr/>
        <p:txBody>
          <a:bodyPr/>
          <a:lstStyle/>
          <a:p>
            <a:fld id="{CCC5EDD3-CB13-45EB-8A5C-B486875EE4D2}" type="slidenum">
              <a:rPr lang="en-GB" smtClean="0"/>
              <a:pPr/>
              <a:t>11</a:t>
            </a:fld>
            <a:endParaRPr lang="en-GB"/>
          </a:p>
        </p:txBody>
      </p:sp>
      <p:graphicFrame>
        <p:nvGraphicFramePr>
          <p:cNvPr id="5" name="Chart 4">
            <a:extLst>
              <a:ext uri="{FF2B5EF4-FFF2-40B4-BE49-F238E27FC236}">
                <a16:creationId xmlns:a16="http://schemas.microsoft.com/office/drawing/2014/main" id="{A57DCFB9-5EBD-4357-80E7-1D3CF13BE5B1}"/>
              </a:ext>
            </a:extLst>
          </p:cNvPr>
          <p:cNvGraphicFramePr>
            <a:graphicFrameLocks/>
          </p:cNvGraphicFramePr>
          <p:nvPr>
            <p:extLst>
              <p:ext uri="{D42A27DB-BD31-4B8C-83A1-F6EECF244321}">
                <p14:modId xmlns:p14="http://schemas.microsoft.com/office/powerpoint/2010/main" val="2220151679"/>
              </p:ext>
            </p:extLst>
          </p:nvPr>
        </p:nvGraphicFramePr>
        <p:xfrm>
          <a:off x="395290" y="1160860"/>
          <a:ext cx="6985022" cy="34991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4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F1458-5173-4321-A96C-0FB8F87DE0A6}"/>
              </a:ext>
            </a:extLst>
          </p:cNvPr>
          <p:cNvSpPr>
            <a:spLocks noGrp="1"/>
          </p:cNvSpPr>
          <p:nvPr>
            <p:ph type="title"/>
          </p:nvPr>
        </p:nvSpPr>
        <p:spPr/>
        <p:txBody>
          <a:bodyPr/>
          <a:lstStyle/>
          <a:p>
            <a:r>
              <a:rPr lang="en-GB" dirty="0"/>
              <a:t>The US least able to coordinate and head warnings</a:t>
            </a:r>
          </a:p>
        </p:txBody>
      </p:sp>
      <p:sp>
        <p:nvSpPr>
          <p:cNvPr id="3" name="Date Placeholder 2">
            <a:extLst>
              <a:ext uri="{FF2B5EF4-FFF2-40B4-BE49-F238E27FC236}">
                <a16:creationId xmlns:a16="http://schemas.microsoft.com/office/drawing/2014/main" id="{7D3657A7-C7E6-4A30-B589-8A761D9283E9}"/>
              </a:ext>
            </a:extLst>
          </p:cNvPr>
          <p:cNvSpPr>
            <a:spLocks noGrp="1"/>
          </p:cNvSpPr>
          <p:nvPr>
            <p:ph type="dt" sz="half" idx="10"/>
          </p:nvPr>
        </p:nvSpPr>
        <p:spPr/>
        <p:txBody>
          <a:bodyPr/>
          <a:lstStyle/>
          <a:p>
            <a:fld id="{00CB7BE8-6A98-487E-A0BA-75F334DA4484}" type="datetime4">
              <a:rPr lang="en-GB" smtClean="0"/>
              <a:pPr/>
              <a:t>14 June 2020</a:t>
            </a:fld>
            <a:endParaRPr lang="en-GB"/>
          </a:p>
        </p:txBody>
      </p:sp>
      <p:sp>
        <p:nvSpPr>
          <p:cNvPr id="4" name="Slide Number Placeholder 3">
            <a:extLst>
              <a:ext uri="{FF2B5EF4-FFF2-40B4-BE49-F238E27FC236}">
                <a16:creationId xmlns:a16="http://schemas.microsoft.com/office/drawing/2014/main" id="{0A87FA47-D229-4964-BC7D-EE074ED528C8}"/>
              </a:ext>
            </a:extLst>
          </p:cNvPr>
          <p:cNvSpPr>
            <a:spLocks noGrp="1"/>
          </p:cNvSpPr>
          <p:nvPr>
            <p:ph type="sldNum" sz="quarter" idx="12"/>
          </p:nvPr>
        </p:nvSpPr>
        <p:spPr/>
        <p:txBody>
          <a:bodyPr/>
          <a:lstStyle/>
          <a:p>
            <a:fld id="{CCC5EDD3-CB13-45EB-8A5C-B486875EE4D2}" type="slidenum">
              <a:rPr lang="en-GB" smtClean="0"/>
              <a:pPr/>
              <a:t>12</a:t>
            </a:fld>
            <a:endParaRPr lang="en-GB"/>
          </a:p>
        </p:txBody>
      </p:sp>
      <p:graphicFrame>
        <p:nvGraphicFramePr>
          <p:cNvPr id="5" name="Chart 4">
            <a:extLst>
              <a:ext uri="{FF2B5EF4-FFF2-40B4-BE49-F238E27FC236}">
                <a16:creationId xmlns:a16="http://schemas.microsoft.com/office/drawing/2014/main" id="{5F8221B7-0AFC-41DA-A045-023A81BCB3DA}"/>
              </a:ext>
            </a:extLst>
          </p:cNvPr>
          <p:cNvGraphicFramePr>
            <a:graphicFrameLocks/>
          </p:cNvGraphicFramePr>
          <p:nvPr>
            <p:extLst>
              <p:ext uri="{D42A27DB-BD31-4B8C-83A1-F6EECF244321}">
                <p14:modId xmlns:p14="http://schemas.microsoft.com/office/powerpoint/2010/main" val="3413812951"/>
              </p:ext>
            </p:extLst>
          </p:nvPr>
        </p:nvGraphicFramePr>
        <p:xfrm>
          <a:off x="395290" y="1160860"/>
          <a:ext cx="6913014" cy="34991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399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167E-F990-4BDC-A314-64ABA098ABD6}"/>
              </a:ext>
            </a:extLst>
          </p:cNvPr>
          <p:cNvSpPr>
            <a:spLocks noGrp="1"/>
          </p:cNvSpPr>
          <p:nvPr>
            <p:ph type="title"/>
          </p:nvPr>
        </p:nvSpPr>
        <p:spPr/>
        <p:txBody>
          <a:bodyPr/>
          <a:lstStyle/>
          <a:p>
            <a:r>
              <a:rPr lang="en-GB" dirty="0"/>
              <a:t>No containment leads to a poor 2</a:t>
            </a:r>
            <a:r>
              <a:rPr lang="en-GB" baseline="30000" dirty="0"/>
              <a:t>nd</a:t>
            </a:r>
            <a:r>
              <a:rPr lang="en-GB" dirty="0"/>
              <a:t> wave prognosis</a:t>
            </a:r>
          </a:p>
        </p:txBody>
      </p:sp>
      <p:sp>
        <p:nvSpPr>
          <p:cNvPr id="3" name="Date Placeholder 2">
            <a:extLst>
              <a:ext uri="{FF2B5EF4-FFF2-40B4-BE49-F238E27FC236}">
                <a16:creationId xmlns:a16="http://schemas.microsoft.com/office/drawing/2014/main" id="{2893F047-AF14-4E56-B4D7-1D2629668A50}"/>
              </a:ext>
            </a:extLst>
          </p:cNvPr>
          <p:cNvSpPr>
            <a:spLocks noGrp="1"/>
          </p:cNvSpPr>
          <p:nvPr>
            <p:ph type="dt" sz="half" idx="10"/>
          </p:nvPr>
        </p:nvSpPr>
        <p:spPr/>
        <p:txBody>
          <a:bodyPr/>
          <a:lstStyle/>
          <a:p>
            <a:fld id="{00CB7BE8-6A98-487E-A0BA-75F334DA4484}" type="datetime4">
              <a:rPr lang="en-GB" smtClean="0"/>
              <a:pPr/>
              <a:t>14 June 2020</a:t>
            </a:fld>
            <a:endParaRPr lang="en-GB"/>
          </a:p>
        </p:txBody>
      </p:sp>
      <p:sp>
        <p:nvSpPr>
          <p:cNvPr id="4" name="Slide Number Placeholder 3">
            <a:extLst>
              <a:ext uri="{FF2B5EF4-FFF2-40B4-BE49-F238E27FC236}">
                <a16:creationId xmlns:a16="http://schemas.microsoft.com/office/drawing/2014/main" id="{362EFE08-A6AE-4767-880A-B006089062C8}"/>
              </a:ext>
            </a:extLst>
          </p:cNvPr>
          <p:cNvSpPr>
            <a:spLocks noGrp="1"/>
          </p:cNvSpPr>
          <p:nvPr>
            <p:ph type="sldNum" sz="quarter" idx="12"/>
          </p:nvPr>
        </p:nvSpPr>
        <p:spPr/>
        <p:txBody>
          <a:bodyPr/>
          <a:lstStyle/>
          <a:p>
            <a:fld id="{CCC5EDD3-CB13-45EB-8A5C-B486875EE4D2}" type="slidenum">
              <a:rPr lang="en-GB" smtClean="0"/>
              <a:pPr/>
              <a:t>13</a:t>
            </a:fld>
            <a:endParaRPr lang="en-GB"/>
          </a:p>
        </p:txBody>
      </p:sp>
      <p:graphicFrame>
        <p:nvGraphicFramePr>
          <p:cNvPr id="5" name="Chart 4">
            <a:extLst>
              <a:ext uri="{FF2B5EF4-FFF2-40B4-BE49-F238E27FC236}">
                <a16:creationId xmlns:a16="http://schemas.microsoft.com/office/drawing/2014/main" id="{B79CB80A-4CDE-4CBC-99BE-5EAB9B5837C4}"/>
              </a:ext>
            </a:extLst>
          </p:cNvPr>
          <p:cNvGraphicFramePr>
            <a:graphicFrameLocks/>
          </p:cNvGraphicFramePr>
          <p:nvPr>
            <p:extLst>
              <p:ext uri="{D42A27DB-BD31-4B8C-83A1-F6EECF244321}">
                <p14:modId xmlns:p14="http://schemas.microsoft.com/office/powerpoint/2010/main" val="1044741600"/>
              </p:ext>
            </p:extLst>
          </p:nvPr>
        </p:nvGraphicFramePr>
        <p:xfrm>
          <a:off x="395290" y="1137234"/>
          <a:ext cx="6985022" cy="35227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818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CB2D0D-055F-4E58-A8BE-A376C9CCF085}"/>
              </a:ext>
            </a:extLst>
          </p:cNvPr>
          <p:cNvGraphicFramePr>
            <a:graphicFrameLocks/>
          </p:cNvGraphicFramePr>
          <p:nvPr>
            <p:extLst>
              <p:ext uri="{D42A27DB-BD31-4B8C-83A1-F6EECF244321}">
                <p14:modId xmlns:p14="http://schemas.microsoft.com/office/powerpoint/2010/main" val="2335761326"/>
              </p:ext>
            </p:extLst>
          </p:nvPr>
        </p:nvGraphicFramePr>
        <p:xfrm>
          <a:off x="3203848" y="3399613"/>
          <a:ext cx="2772000" cy="165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6413C0A-C6BD-4EC0-A399-C730842EEE2C}"/>
              </a:ext>
            </a:extLst>
          </p:cNvPr>
          <p:cNvGraphicFramePr>
            <a:graphicFrameLocks/>
          </p:cNvGraphicFramePr>
          <p:nvPr>
            <p:extLst>
              <p:ext uri="{D42A27DB-BD31-4B8C-83A1-F6EECF244321}">
                <p14:modId xmlns:p14="http://schemas.microsoft.com/office/powerpoint/2010/main" val="427386044"/>
              </p:ext>
            </p:extLst>
          </p:nvPr>
        </p:nvGraphicFramePr>
        <p:xfrm>
          <a:off x="326340" y="3444444"/>
          <a:ext cx="2625172"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01D134A-703E-4C82-A35D-37851F307A0C}"/>
              </a:ext>
            </a:extLst>
          </p:cNvPr>
          <p:cNvGraphicFramePr>
            <a:graphicFrameLocks/>
          </p:cNvGraphicFramePr>
          <p:nvPr>
            <p:extLst>
              <p:ext uri="{D42A27DB-BD31-4B8C-83A1-F6EECF244321}">
                <p14:modId xmlns:p14="http://schemas.microsoft.com/office/powerpoint/2010/main" val="2710752672"/>
              </p:ext>
            </p:extLst>
          </p:nvPr>
        </p:nvGraphicFramePr>
        <p:xfrm>
          <a:off x="3203848" y="1699056"/>
          <a:ext cx="2772000" cy="16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9E58C994-C313-4B96-A4F2-12A978D15025}"/>
              </a:ext>
            </a:extLst>
          </p:cNvPr>
          <p:cNvGraphicFramePr>
            <a:graphicFrameLocks/>
          </p:cNvGraphicFramePr>
          <p:nvPr>
            <p:extLst>
              <p:ext uri="{D42A27DB-BD31-4B8C-83A1-F6EECF244321}">
                <p14:modId xmlns:p14="http://schemas.microsoft.com/office/powerpoint/2010/main" val="2593767794"/>
              </p:ext>
            </p:extLst>
          </p:nvPr>
        </p:nvGraphicFramePr>
        <p:xfrm>
          <a:off x="200341" y="1743750"/>
          <a:ext cx="2772000" cy="16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4F69B7BE-5DDB-4D87-A4EC-7BF3C6EEFF41}"/>
              </a:ext>
            </a:extLst>
          </p:cNvPr>
          <p:cNvGraphicFramePr>
            <a:graphicFrameLocks/>
          </p:cNvGraphicFramePr>
          <p:nvPr>
            <p:extLst>
              <p:ext uri="{D42A27DB-BD31-4B8C-83A1-F6EECF244321}">
                <p14:modId xmlns:p14="http://schemas.microsoft.com/office/powerpoint/2010/main" val="333953782"/>
              </p:ext>
            </p:extLst>
          </p:nvPr>
        </p:nvGraphicFramePr>
        <p:xfrm>
          <a:off x="3306670" y="-1501"/>
          <a:ext cx="2772000" cy="16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B8234377-84A5-4753-99DF-6EBE602BEB63}"/>
              </a:ext>
            </a:extLst>
          </p:cNvPr>
          <p:cNvGraphicFramePr>
            <a:graphicFrameLocks/>
          </p:cNvGraphicFramePr>
          <p:nvPr>
            <p:extLst>
              <p:ext uri="{D42A27DB-BD31-4B8C-83A1-F6EECF244321}">
                <p14:modId xmlns:p14="http://schemas.microsoft.com/office/powerpoint/2010/main" val="2520624625"/>
              </p:ext>
            </p:extLst>
          </p:nvPr>
        </p:nvGraphicFramePr>
        <p:xfrm>
          <a:off x="179512" y="43056"/>
          <a:ext cx="2772000" cy="1656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17148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0D0F-5720-4372-9608-AEB1A12EBA59}"/>
              </a:ext>
            </a:extLst>
          </p:cNvPr>
          <p:cNvSpPr>
            <a:spLocks noGrp="1"/>
          </p:cNvSpPr>
          <p:nvPr>
            <p:ph type="ctrTitle"/>
          </p:nvPr>
        </p:nvSpPr>
        <p:spPr/>
        <p:txBody>
          <a:bodyPr/>
          <a:lstStyle/>
          <a:p>
            <a:r>
              <a:rPr lang="en-GB" dirty="0"/>
              <a:t>COVID-19 Impact of Life Insurance Market</a:t>
            </a:r>
          </a:p>
        </p:txBody>
      </p:sp>
      <p:sp>
        <p:nvSpPr>
          <p:cNvPr id="3" name="Subtitle 2">
            <a:extLst>
              <a:ext uri="{FF2B5EF4-FFF2-40B4-BE49-F238E27FC236}">
                <a16:creationId xmlns:a16="http://schemas.microsoft.com/office/drawing/2014/main" id="{11D1FDD2-713C-4F34-B186-5ED3DFDB55A1}"/>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374A8E90-0093-4F6C-961C-1D8673EB8C2A}"/>
              </a:ext>
            </a:extLst>
          </p:cNvPr>
          <p:cNvSpPr>
            <a:spLocks noGrp="1"/>
          </p:cNvSpPr>
          <p:nvPr>
            <p:ph type="dt" sz="half" idx="2"/>
          </p:nvPr>
        </p:nvSpPr>
        <p:spPr/>
        <p:txBody>
          <a:bodyPr/>
          <a:lstStyle/>
          <a:p>
            <a:fld id="{1744C141-B97D-4979-AB76-E8E6AB76C28B}" type="datetime4">
              <a:rPr lang="en-GB" smtClean="0"/>
              <a:pPr/>
              <a:t>14 June 2020</a:t>
            </a:fld>
            <a:endParaRPr lang="en-GB"/>
          </a:p>
        </p:txBody>
      </p:sp>
    </p:spTree>
    <p:extLst>
      <p:ext uri="{BB962C8B-B14F-4D97-AF65-F5344CB8AC3E}">
        <p14:creationId xmlns:p14="http://schemas.microsoft.com/office/powerpoint/2010/main" val="701719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D305-F989-4D43-9045-FD71359B3013}"/>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F1A3BB2D-058B-443C-AEC7-E94FF73A4B10}"/>
              </a:ext>
            </a:extLst>
          </p:cNvPr>
          <p:cNvSpPr>
            <a:spLocks noGrp="1"/>
          </p:cNvSpPr>
          <p:nvPr>
            <p:ph type="dt" sz="half" idx="10"/>
          </p:nvPr>
        </p:nvSpPr>
        <p:spPr/>
        <p:txBody>
          <a:bodyPr/>
          <a:lstStyle/>
          <a:p>
            <a:fld id="{00CB7BE8-6A98-487E-A0BA-75F334DA4484}" type="datetime4">
              <a:rPr lang="en-GB" smtClean="0"/>
              <a:pPr/>
              <a:t>14 June 2020</a:t>
            </a:fld>
            <a:endParaRPr lang="en-GB"/>
          </a:p>
        </p:txBody>
      </p:sp>
      <p:sp>
        <p:nvSpPr>
          <p:cNvPr id="4" name="Slide Number Placeholder 3">
            <a:extLst>
              <a:ext uri="{FF2B5EF4-FFF2-40B4-BE49-F238E27FC236}">
                <a16:creationId xmlns:a16="http://schemas.microsoft.com/office/drawing/2014/main" id="{C39629D6-B7DE-4E95-82A9-8A6EA6A1EA6E}"/>
              </a:ext>
            </a:extLst>
          </p:cNvPr>
          <p:cNvSpPr>
            <a:spLocks noGrp="1"/>
          </p:cNvSpPr>
          <p:nvPr>
            <p:ph type="sldNum" sz="quarter" idx="12"/>
          </p:nvPr>
        </p:nvSpPr>
        <p:spPr/>
        <p:txBody>
          <a:bodyPr/>
          <a:lstStyle/>
          <a:p>
            <a:fld id="{CCC5EDD3-CB13-45EB-8A5C-B486875EE4D2}" type="slidenum">
              <a:rPr lang="en-GB" smtClean="0"/>
              <a:pPr/>
              <a:t>16</a:t>
            </a:fld>
            <a:endParaRPr lang="en-GB"/>
          </a:p>
        </p:txBody>
      </p:sp>
      <p:pic>
        <p:nvPicPr>
          <p:cNvPr id="5" name="Picture 4">
            <a:extLst>
              <a:ext uri="{FF2B5EF4-FFF2-40B4-BE49-F238E27FC236}">
                <a16:creationId xmlns:a16="http://schemas.microsoft.com/office/drawing/2014/main" id="{249846BB-F126-47EC-9C76-C49E3E0EEC21}"/>
              </a:ext>
            </a:extLst>
          </p:cNvPr>
          <p:cNvPicPr>
            <a:picLocks noChangeAspect="1"/>
          </p:cNvPicPr>
          <p:nvPr/>
        </p:nvPicPr>
        <p:blipFill>
          <a:blip r:embed="rId2"/>
          <a:stretch>
            <a:fillRect/>
          </a:stretch>
        </p:blipFill>
        <p:spPr>
          <a:xfrm>
            <a:off x="232693" y="206756"/>
            <a:ext cx="7006307" cy="4311573"/>
          </a:xfrm>
          <a:prstGeom prst="rect">
            <a:avLst/>
          </a:prstGeom>
        </p:spPr>
      </p:pic>
    </p:spTree>
    <p:extLst>
      <p:ext uri="{BB962C8B-B14F-4D97-AF65-F5344CB8AC3E}">
        <p14:creationId xmlns:p14="http://schemas.microsoft.com/office/powerpoint/2010/main" val="353638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1DDA-026C-4E3E-BC35-180DCEA97269}"/>
              </a:ext>
            </a:extLst>
          </p:cNvPr>
          <p:cNvSpPr>
            <a:spLocks noGrp="1"/>
          </p:cNvSpPr>
          <p:nvPr>
            <p:ph type="title"/>
          </p:nvPr>
        </p:nvSpPr>
        <p:spPr/>
        <p:txBody>
          <a:bodyPr/>
          <a:lstStyle/>
          <a:p>
            <a:r>
              <a:rPr lang="en-GB" dirty="0"/>
              <a:t>Reinsurance Market View</a:t>
            </a:r>
          </a:p>
        </p:txBody>
      </p:sp>
      <p:sp>
        <p:nvSpPr>
          <p:cNvPr id="3" name="Date Placeholder 2">
            <a:extLst>
              <a:ext uri="{FF2B5EF4-FFF2-40B4-BE49-F238E27FC236}">
                <a16:creationId xmlns:a16="http://schemas.microsoft.com/office/drawing/2014/main" id="{67CC58BC-9C36-4371-BD49-DEAE49B3B5E3}"/>
              </a:ext>
            </a:extLst>
          </p:cNvPr>
          <p:cNvSpPr>
            <a:spLocks noGrp="1"/>
          </p:cNvSpPr>
          <p:nvPr>
            <p:ph type="dt" sz="half" idx="10"/>
          </p:nvPr>
        </p:nvSpPr>
        <p:spPr/>
        <p:txBody>
          <a:bodyPr/>
          <a:lstStyle/>
          <a:p>
            <a:fld id="{00CB7BE8-6A98-487E-A0BA-75F334DA4484}" type="datetime4">
              <a:rPr lang="en-GB" smtClean="0"/>
              <a:pPr/>
              <a:t>14 June 2020</a:t>
            </a:fld>
            <a:endParaRPr lang="en-GB"/>
          </a:p>
        </p:txBody>
      </p:sp>
      <p:sp>
        <p:nvSpPr>
          <p:cNvPr id="4" name="Slide Number Placeholder 3">
            <a:extLst>
              <a:ext uri="{FF2B5EF4-FFF2-40B4-BE49-F238E27FC236}">
                <a16:creationId xmlns:a16="http://schemas.microsoft.com/office/drawing/2014/main" id="{80CA0F23-86B5-4700-9211-5027B0F34788}"/>
              </a:ext>
            </a:extLst>
          </p:cNvPr>
          <p:cNvSpPr>
            <a:spLocks noGrp="1"/>
          </p:cNvSpPr>
          <p:nvPr>
            <p:ph type="sldNum" sz="quarter" idx="12"/>
          </p:nvPr>
        </p:nvSpPr>
        <p:spPr/>
        <p:txBody>
          <a:bodyPr/>
          <a:lstStyle/>
          <a:p>
            <a:fld id="{CCC5EDD3-CB13-45EB-8A5C-B486875EE4D2}" type="slidenum">
              <a:rPr lang="en-GB" smtClean="0"/>
              <a:pPr/>
              <a:t>17</a:t>
            </a:fld>
            <a:endParaRPr lang="en-GB"/>
          </a:p>
        </p:txBody>
      </p:sp>
      <p:sp>
        <p:nvSpPr>
          <p:cNvPr id="5" name="Freeform 6">
            <a:extLst>
              <a:ext uri="{FF2B5EF4-FFF2-40B4-BE49-F238E27FC236}">
                <a16:creationId xmlns:a16="http://schemas.microsoft.com/office/drawing/2014/main" id="{DAEDA6FD-1008-4D1E-A547-3C2EF729E156}"/>
              </a:ext>
            </a:extLst>
          </p:cNvPr>
          <p:cNvSpPr>
            <a:spLocks/>
          </p:cNvSpPr>
          <p:nvPr/>
        </p:nvSpPr>
        <p:spPr bwMode="auto">
          <a:xfrm>
            <a:off x="496655" y="1627302"/>
            <a:ext cx="1909225" cy="1808303"/>
          </a:xfrm>
          <a:custGeom>
            <a:avLst/>
            <a:gdLst>
              <a:gd name="T0" fmla="*/ 638 w 1276"/>
              <a:gd name="T1" fmla="*/ 0 h 1474"/>
              <a:gd name="T2" fmla="*/ 0 w 1276"/>
              <a:gd name="T3" fmla="*/ 368 h 1474"/>
              <a:gd name="T4" fmla="*/ 0 w 1276"/>
              <a:gd name="T5" fmla="*/ 1105 h 1474"/>
              <a:gd name="T6" fmla="*/ 638 w 1276"/>
              <a:gd name="T7" fmla="*/ 1474 h 1474"/>
              <a:gd name="T8" fmla="*/ 1276 w 1276"/>
              <a:gd name="T9" fmla="*/ 1105 h 1474"/>
              <a:gd name="T10" fmla="*/ 1276 w 1276"/>
              <a:gd name="T11" fmla="*/ 368 h 1474"/>
              <a:gd name="T12" fmla="*/ 638 w 1276"/>
              <a:gd name="T13" fmla="*/ 0 h 1474"/>
            </a:gdLst>
            <a:ahLst/>
            <a:cxnLst>
              <a:cxn ang="0">
                <a:pos x="T0" y="T1"/>
              </a:cxn>
              <a:cxn ang="0">
                <a:pos x="T2" y="T3"/>
              </a:cxn>
              <a:cxn ang="0">
                <a:pos x="T4" y="T5"/>
              </a:cxn>
              <a:cxn ang="0">
                <a:pos x="T6" y="T7"/>
              </a:cxn>
              <a:cxn ang="0">
                <a:pos x="T8" y="T9"/>
              </a:cxn>
              <a:cxn ang="0">
                <a:pos x="T10" y="T11"/>
              </a:cxn>
              <a:cxn ang="0">
                <a:pos x="T12" y="T13"/>
              </a:cxn>
            </a:cxnLst>
            <a:rect l="0" t="0" r="r" b="b"/>
            <a:pathLst>
              <a:path w="1276" h="1474">
                <a:moveTo>
                  <a:pt x="638" y="0"/>
                </a:moveTo>
                <a:lnTo>
                  <a:pt x="0" y="368"/>
                </a:lnTo>
                <a:lnTo>
                  <a:pt x="0" y="1105"/>
                </a:lnTo>
                <a:lnTo>
                  <a:pt x="638" y="1474"/>
                </a:lnTo>
                <a:lnTo>
                  <a:pt x="1276" y="1105"/>
                </a:lnTo>
                <a:lnTo>
                  <a:pt x="1276" y="368"/>
                </a:lnTo>
                <a:lnTo>
                  <a:pt x="638" y="0"/>
                </a:lnTo>
                <a:close/>
              </a:path>
            </a:pathLst>
          </a:custGeom>
          <a:noFill/>
          <a:ln w="19050">
            <a:solidFill>
              <a:schemeClr val="bg1">
                <a:lumMod val="85000"/>
              </a:schemeClr>
            </a:solidFill>
          </a:ln>
          <a:extLst/>
        </p:spPr>
        <p:txBody>
          <a:bodyPr vert="horz" wrap="square" lIns="36000" tIns="36000" rIns="36000" bIns="36000" numCol="1" anchor="ctr" anchorCtr="1" compatLnSpc="1">
            <a:prstTxWarp prst="textNoShape">
              <a:avLst/>
            </a:prstTxWarp>
          </a:bodyPr>
          <a:lstStyle/>
          <a:p>
            <a:pPr lvl="0" algn="ctr"/>
            <a:endParaRPr lang="en-GB" sz="1400" dirty="0">
              <a:solidFill>
                <a:schemeClr val="bg1"/>
              </a:solidFill>
            </a:endParaRPr>
          </a:p>
        </p:txBody>
      </p:sp>
      <p:sp>
        <p:nvSpPr>
          <p:cNvPr id="6" name="Freeform 6">
            <a:extLst>
              <a:ext uri="{FF2B5EF4-FFF2-40B4-BE49-F238E27FC236}">
                <a16:creationId xmlns:a16="http://schemas.microsoft.com/office/drawing/2014/main" id="{C571AAD5-B3AC-4B8A-A979-1514988D215E}"/>
              </a:ext>
            </a:extLst>
          </p:cNvPr>
          <p:cNvSpPr>
            <a:spLocks/>
          </p:cNvSpPr>
          <p:nvPr/>
        </p:nvSpPr>
        <p:spPr bwMode="auto">
          <a:xfrm>
            <a:off x="477010" y="1308664"/>
            <a:ext cx="1761216" cy="312473"/>
          </a:xfrm>
          <a:prstGeom prst="rect">
            <a:avLst/>
          </a:prstGeom>
          <a:noFill/>
          <a:ln>
            <a:noFill/>
          </a:ln>
          <a:extLst/>
        </p:spPr>
        <p:txBody>
          <a:bodyPr vert="horz" wrap="square" lIns="0" tIns="0" rIns="0" bIns="0" numCol="1" anchor="t" anchorCtr="0" compatLnSpc="1">
            <a:prstTxWarp prst="textNoShape">
              <a:avLst/>
            </a:prstTxWarp>
          </a:bodyPr>
          <a:lstStyle/>
          <a:p>
            <a:pPr lvl="0"/>
            <a:r>
              <a:rPr lang="en-GB" dirty="0">
                <a:solidFill>
                  <a:schemeClr val="accent4"/>
                </a:solidFill>
              </a:rPr>
              <a:t>Munich Re</a:t>
            </a:r>
          </a:p>
        </p:txBody>
      </p:sp>
      <p:sp>
        <p:nvSpPr>
          <p:cNvPr id="7" name="Freeform 6">
            <a:extLst>
              <a:ext uri="{FF2B5EF4-FFF2-40B4-BE49-F238E27FC236}">
                <a16:creationId xmlns:a16="http://schemas.microsoft.com/office/drawing/2014/main" id="{48031AAE-A5C2-4E69-84FD-6B9A28830F1F}"/>
              </a:ext>
            </a:extLst>
          </p:cNvPr>
          <p:cNvSpPr>
            <a:spLocks/>
          </p:cNvSpPr>
          <p:nvPr/>
        </p:nvSpPr>
        <p:spPr bwMode="auto">
          <a:xfrm>
            <a:off x="1331640" y="2355726"/>
            <a:ext cx="5552021" cy="2264641"/>
          </a:xfrm>
          <a:prstGeom prst="rect">
            <a:avLst/>
          </a:prstGeom>
          <a:solidFill>
            <a:schemeClr val="bg1"/>
          </a:solidFill>
          <a:ln>
            <a:noFill/>
          </a:ln>
          <a:extLst/>
        </p:spPr>
        <p:txBody>
          <a:bodyPr vert="horz" wrap="square" lIns="252000" tIns="36000" rIns="36000" bIns="36000" numCol="1" anchor="t" anchorCtr="0" compatLnSpc="1">
            <a:prstTxWarp prst="textNoShape">
              <a:avLst/>
            </a:prstTxWarp>
          </a:bodyPr>
          <a:lstStyle/>
          <a:p>
            <a:pPr lvl="0">
              <a:spcAft>
                <a:spcPts val="1200"/>
              </a:spcAft>
            </a:pPr>
            <a:r>
              <a:rPr lang="en-GB" sz="2000" dirty="0">
                <a:solidFill>
                  <a:schemeClr val="accent4"/>
                </a:solidFill>
              </a:rPr>
              <a:t>Even in the very unlikely scenario of a worldwide pandemic equivalent to a 200-year event, Munich Re would face a maximum of </a:t>
            </a:r>
            <a:r>
              <a:rPr lang="en-GB" sz="2000" b="1" dirty="0">
                <a:solidFill>
                  <a:schemeClr val="accent4"/>
                </a:solidFill>
              </a:rPr>
              <a:t>1.4 billion euros in life and health</a:t>
            </a:r>
            <a:r>
              <a:rPr lang="en-GB" sz="2000" dirty="0">
                <a:solidFill>
                  <a:schemeClr val="accent4"/>
                </a:solidFill>
              </a:rPr>
              <a:t> insurance claims – similar in scope to a </a:t>
            </a:r>
            <a:r>
              <a:rPr lang="en-GB" sz="2000" b="1" dirty="0">
                <a:solidFill>
                  <a:schemeClr val="accent4"/>
                </a:solidFill>
              </a:rPr>
              <a:t>medium-sized natural catastrophe</a:t>
            </a:r>
            <a:r>
              <a:rPr lang="en-GB" sz="2000" dirty="0">
                <a:solidFill>
                  <a:schemeClr val="accent4"/>
                </a:solidFill>
              </a:rPr>
              <a:t> in property-casualty reinsurance.</a:t>
            </a:r>
            <a:endParaRPr lang="en-GB" sz="1200" dirty="0">
              <a:solidFill>
                <a:schemeClr val="accent4"/>
              </a:solidFill>
            </a:endParaRPr>
          </a:p>
          <a:p>
            <a:pPr lvl="0">
              <a:spcAft>
                <a:spcPts val="1200"/>
              </a:spcAft>
            </a:pPr>
            <a:r>
              <a:rPr lang="en-GB" sz="1600" dirty="0">
                <a:solidFill>
                  <a:schemeClr val="bg2"/>
                </a:solidFill>
              </a:rPr>
              <a:t>Munich Re in its 2019 annual report 18 March 2020</a:t>
            </a:r>
          </a:p>
        </p:txBody>
      </p:sp>
    </p:spTree>
    <p:extLst>
      <p:ext uri="{BB962C8B-B14F-4D97-AF65-F5344CB8AC3E}">
        <p14:creationId xmlns:p14="http://schemas.microsoft.com/office/powerpoint/2010/main" val="183132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51C7-FDE0-408A-ADF6-D513542E63B0}"/>
              </a:ext>
            </a:extLst>
          </p:cNvPr>
          <p:cNvSpPr>
            <a:spLocks noGrp="1"/>
          </p:cNvSpPr>
          <p:nvPr>
            <p:ph type="title"/>
          </p:nvPr>
        </p:nvSpPr>
        <p:spPr/>
        <p:txBody>
          <a:bodyPr/>
          <a:lstStyle/>
          <a:p>
            <a:r>
              <a:rPr lang="en-GB" dirty="0"/>
              <a:t>Low-for-Long Interest Rates</a:t>
            </a:r>
          </a:p>
        </p:txBody>
      </p:sp>
      <p:sp>
        <p:nvSpPr>
          <p:cNvPr id="3" name="Text Placeholder 2">
            <a:extLst>
              <a:ext uri="{FF2B5EF4-FFF2-40B4-BE49-F238E27FC236}">
                <a16:creationId xmlns:a16="http://schemas.microsoft.com/office/drawing/2014/main" id="{B9C7D4B3-C867-461E-9E2A-159991866B19}"/>
              </a:ext>
            </a:extLst>
          </p:cNvPr>
          <p:cNvSpPr>
            <a:spLocks noGrp="1"/>
          </p:cNvSpPr>
          <p:nvPr>
            <p:ph type="body" sz="quarter" idx="14"/>
          </p:nvPr>
        </p:nvSpPr>
        <p:spPr/>
        <p:txBody>
          <a:bodyPr/>
          <a:lstStyle/>
          <a:p>
            <a:endParaRPr lang="en-GB"/>
          </a:p>
        </p:txBody>
      </p:sp>
      <p:graphicFrame>
        <p:nvGraphicFramePr>
          <p:cNvPr id="4" name="Chart 3">
            <a:extLst>
              <a:ext uri="{FF2B5EF4-FFF2-40B4-BE49-F238E27FC236}">
                <a16:creationId xmlns:a16="http://schemas.microsoft.com/office/drawing/2014/main" id="{C0EF96C0-FFB2-42F8-B842-EBFB207CE525}"/>
              </a:ext>
            </a:extLst>
          </p:cNvPr>
          <p:cNvGraphicFramePr>
            <a:graphicFrameLocks/>
          </p:cNvGraphicFramePr>
          <p:nvPr>
            <p:extLst>
              <p:ext uri="{D42A27DB-BD31-4B8C-83A1-F6EECF244321}">
                <p14:modId xmlns:p14="http://schemas.microsoft.com/office/powerpoint/2010/main" val="4206713715"/>
              </p:ext>
            </p:extLst>
          </p:nvPr>
        </p:nvGraphicFramePr>
        <p:xfrm>
          <a:off x="421610" y="685800"/>
          <a:ext cx="7318742" cy="4090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048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51C7-FDE0-408A-ADF6-D513542E63B0}"/>
              </a:ext>
            </a:extLst>
          </p:cNvPr>
          <p:cNvSpPr>
            <a:spLocks noGrp="1"/>
          </p:cNvSpPr>
          <p:nvPr>
            <p:ph type="title"/>
          </p:nvPr>
        </p:nvSpPr>
        <p:spPr/>
        <p:txBody>
          <a:bodyPr/>
          <a:lstStyle/>
          <a:p>
            <a:r>
              <a:rPr lang="en-GB" dirty="0"/>
              <a:t>Don’t forget what happened in October 2019</a:t>
            </a:r>
          </a:p>
        </p:txBody>
      </p:sp>
      <p:sp>
        <p:nvSpPr>
          <p:cNvPr id="3" name="Text Placeholder 2">
            <a:extLst>
              <a:ext uri="{FF2B5EF4-FFF2-40B4-BE49-F238E27FC236}">
                <a16:creationId xmlns:a16="http://schemas.microsoft.com/office/drawing/2014/main" id="{B9C7D4B3-C867-461E-9E2A-159991866B19}"/>
              </a:ext>
            </a:extLst>
          </p:cNvPr>
          <p:cNvSpPr>
            <a:spLocks noGrp="1"/>
          </p:cNvSpPr>
          <p:nvPr>
            <p:ph type="body" sz="quarter" idx="14"/>
          </p:nvPr>
        </p:nvSpPr>
        <p:spPr/>
        <p:txBody>
          <a:bodyPr/>
          <a:lstStyle/>
          <a:p>
            <a:endParaRPr lang="en-GB"/>
          </a:p>
        </p:txBody>
      </p:sp>
      <p:graphicFrame>
        <p:nvGraphicFramePr>
          <p:cNvPr id="4" name="Chart 3">
            <a:extLst>
              <a:ext uri="{FF2B5EF4-FFF2-40B4-BE49-F238E27FC236}">
                <a16:creationId xmlns:a16="http://schemas.microsoft.com/office/drawing/2014/main" id="{C0EF96C0-FFB2-42F8-B842-EBFB207CE525}"/>
              </a:ext>
            </a:extLst>
          </p:cNvPr>
          <p:cNvGraphicFramePr>
            <a:graphicFrameLocks/>
          </p:cNvGraphicFramePr>
          <p:nvPr/>
        </p:nvGraphicFramePr>
        <p:xfrm>
          <a:off x="421610" y="685800"/>
          <a:ext cx="7318742" cy="4090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33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IFOA COVID-19 ACTION TASKFORCE</a:t>
            </a:r>
            <a:br>
              <a:rPr lang="en-GB" dirty="0"/>
            </a:br>
            <a:endParaRPr lang="en-GB" dirty="0"/>
          </a:p>
        </p:txBody>
      </p:sp>
      <p:sp>
        <p:nvSpPr>
          <p:cNvPr id="2051" name="Rectangle 3"/>
          <p:cNvSpPr>
            <a:spLocks noGrp="1" noChangeArrowheads="1"/>
          </p:cNvSpPr>
          <p:nvPr>
            <p:ph type="subTitle" idx="1"/>
          </p:nvPr>
        </p:nvSpPr>
        <p:spPr>
          <a:xfrm>
            <a:off x="395292" y="3203454"/>
            <a:ext cx="5756772" cy="972592"/>
          </a:xfrm>
        </p:spPr>
        <p:txBody>
          <a:bodyPr/>
          <a:lstStyle/>
          <a:p>
            <a:r>
              <a:rPr lang="en-GB" dirty="0"/>
              <a:t>Louise Pryor</a:t>
            </a:r>
          </a:p>
          <a:p>
            <a:r>
              <a:rPr lang="en-GB" dirty="0"/>
              <a:t>Colin Dutkiewicz</a:t>
            </a:r>
          </a:p>
          <a:p>
            <a:r>
              <a:rPr lang="en-GB" dirty="0"/>
              <a:t>Jo Davis</a:t>
            </a:r>
          </a:p>
          <a:p>
            <a:endParaRPr lang="en-GB" dirty="0"/>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14 June 2020</a:t>
            </a:fld>
            <a:endParaRPr lang="en-GB" dirty="0"/>
          </a:p>
        </p:txBody>
      </p:sp>
    </p:spTree>
    <p:extLst>
      <p:ext uri="{BB962C8B-B14F-4D97-AF65-F5344CB8AC3E}">
        <p14:creationId xmlns:p14="http://schemas.microsoft.com/office/powerpoint/2010/main" val="9964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51C7-FDE0-408A-ADF6-D513542E63B0}"/>
              </a:ext>
            </a:extLst>
          </p:cNvPr>
          <p:cNvSpPr>
            <a:spLocks noGrp="1"/>
          </p:cNvSpPr>
          <p:nvPr>
            <p:ph type="title"/>
          </p:nvPr>
        </p:nvSpPr>
        <p:spPr/>
        <p:txBody>
          <a:bodyPr/>
          <a:lstStyle/>
          <a:p>
            <a:r>
              <a:rPr lang="en-GB" dirty="0"/>
              <a:t>Current interest environment isn’t new</a:t>
            </a:r>
          </a:p>
        </p:txBody>
      </p:sp>
      <p:sp>
        <p:nvSpPr>
          <p:cNvPr id="3" name="Text Placeholder 2">
            <a:extLst>
              <a:ext uri="{FF2B5EF4-FFF2-40B4-BE49-F238E27FC236}">
                <a16:creationId xmlns:a16="http://schemas.microsoft.com/office/drawing/2014/main" id="{B9C7D4B3-C867-461E-9E2A-159991866B19}"/>
              </a:ext>
            </a:extLst>
          </p:cNvPr>
          <p:cNvSpPr>
            <a:spLocks noGrp="1"/>
          </p:cNvSpPr>
          <p:nvPr>
            <p:ph type="body" sz="quarter" idx="14"/>
          </p:nvPr>
        </p:nvSpPr>
        <p:spPr/>
        <p:txBody>
          <a:bodyPr/>
          <a:lstStyle/>
          <a:p>
            <a:endParaRPr lang="en-GB"/>
          </a:p>
        </p:txBody>
      </p:sp>
      <p:graphicFrame>
        <p:nvGraphicFramePr>
          <p:cNvPr id="4" name="Chart 3">
            <a:extLst>
              <a:ext uri="{FF2B5EF4-FFF2-40B4-BE49-F238E27FC236}">
                <a16:creationId xmlns:a16="http://schemas.microsoft.com/office/drawing/2014/main" id="{C0EF96C0-FFB2-42F8-B842-EBFB207CE525}"/>
              </a:ext>
            </a:extLst>
          </p:cNvPr>
          <p:cNvGraphicFramePr>
            <a:graphicFrameLocks/>
          </p:cNvGraphicFramePr>
          <p:nvPr/>
        </p:nvGraphicFramePr>
        <p:xfrm>
          <a:off x="421610" y="685800"/>
          <a:ext cx="7318742" cy="4090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627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A74C-D225-49A5-91A9-108FAE18D566}"/>
              </a:ext>
            </a:extLst>
          </p:cNvPr>
          <p:cNvSpPr>
            <a:spLocks noGrp="1"/>
          </p:cNvSpPr>
          <p:nvPr>
            <p:ph type="ctrTitle"/>
          </p:nvPr>
        </p:nvSpPr>
        <p:spPr/>
        <p:txBody>
          <a:bodyPr/>
          <a:lstStyle/>
          <a:p>
            <a:r>
              <a:rPr lang="en-GB" dirty="0"/>
              <a:t>Impact on Life Insurance Companies</a:t>
            </a:r>
          </a:p>
        </p:txBody>
      </p:sp>
      <p:sp>
        <p:nvSpPr>
          <p:cNvPr id="3" name="Subtitle 2">
            <a:extLst>
              <a:ext uri="{FF2B5EF4-FFF2-40B4-BE49-F238E27FC236}">
                <a16:creationId xmlns:a16="http://schemas.microsoft.com/office/drawing/2014/main" id="{CF735A10-70C5-47EA-8915-58DFB4251987}"/>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A989F9C0-514A-46FA-8043-FDD2E22420BC}"/>
              </a:ext>
            </a:extLst>
          </p:cNvPr>
          <p:cNvSpPr>
            <a:spLocks noGrp="1"/>
          </p:cNvSpPr>
          <p:nvPr>
            <p:ph type="dt" sz="half" idx="2"/>
          </p:nvPr>
        </p:nvSpPr>
        <p:spPr/>
        <p:txBody>
          <a:bodyPr/>
          <a:lstStyle/>
          <a:p>
            <a:fld id="{1744C141-B97D-4979-AB76-E8E6AB76C28B}" type="datetime4">
              <a:rPr lang="en-GB" smtClean="0"/>
              <a:pPr/>
              <a:t>14 June 2020</a:t>
            </a:fld>
            <a:endParaRPr lang="en-GB"/>
          </a:p>
        </p:txBody>
      </p:sp>
    </p:spTree>
    <p:extLst>
      <p:ext uri="{BB962C8B-B14F-4D97-AF65-F5344CB8AC3E}">
        <p14:creationId xmlns:p14="http://schemas.microsoft.com/office/powerpoint/2010/main" val="200318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9EF5-7E79-49CB-B406-B71ED1128793}"/>
              </a:ext>
            </a:extLst>
          </p:cNvPr>
          <p:cNvSpPr>
            <a:spLocks noGrp="1"/>
          </p:cNvSpPr>
          <p:nvPr>
            <p:ph type="title"/>
          </p:nvPr>
        </p:nvSpPr>
        <p:spPr/>
        <p:txBody>
          <a:bodyPr/>
          <a:lstStyle/>
          <a:p>
            <a:r>
              <a:rPr lang="en-GB" dirty="0"/>
              <a:t>North American Life and Annuity Sector</a:t>
            </a:r>
          </a:p>
        </p:txBody>
      </p:sp>
      <p:sp>
        <p:nvSpPr>
          <p:cNvPr id="3" name="Date Placeholder 2">
            <a:extLst>
              <a:ext uri="{FF2B5EF4-FFF2-40B4-BE49-F238E27FC236}">
                <a16:creationId xmlns:a16="http://schemas.microsoft.com/office/drawing/2014/main" id="{8AB7B170-D7AD-4B05-9F7C-14415F13A413}"/>
              </a:ext>
            </a:extLst>
          </p:cNvPr>
          <p:cNvSpPr>
            <a:spLocks noGrp="1"/>
          </p:cNvSpPr>
          <p:nvPr>
            <p:ph type="dt" sz="half" idx="10"/>
          </p:nvPr>
        </p:nvSpPr>
        <p:spPr/>
        <p:txBody>
          <a:bodyPr/>
          <a:lstStyle/>
          <a:p>
            <a:fld id="{00CB7BE8-6A98-487E-A0BA-75F334DA4484}" type="datetime4">
              <a:rPr lang="en-GB" smtClean="0"/>
              <a:pPr/>
              <a:t>14 June 2020</a:t>
            </a:fld>
            <a:endParaRPr lang="en-GB"/>
          </a:p>
        </p:txBody>
      </p:sp>
      <p:sp>
        <p:nvSpPr>
          <p:cNvPr id="4" name="Slide Number Placeholder 3">
            <a:extLst>
              <a:ext uri="{FF2B5EF4-FFF2-40B4-BE49-F238E27FC236}">
                <a16:creationId xmlns:a16="http://schemas.microsoft.com/office/drawing/2014/main" id="{723DFB3C-0940-4E6B-B073-90A74F55C400}"/>
              </a:ext>
            </a:extLst>
          </p:cNvPr>
          <p:cNvSpPr>
            <a:spLocks noGrp="1"/>
          </p:cNvSpPr>
          <p:nvPr>
            <p:ph type="sldNum" sz="quarter" idx="12"/>
          </p:nvPr>
        </p:nvSpPr>
        <p:spPr/>
        <p:txBody>
          <a:bodyPr/>
          <a:lstStyle/>
          <a:p>
            <a:fld id="{CCC5EDD3-CB13-45EB-8A5C-B486875EE4D2}" type="slidenum">
              <a:rPr lang="en-GB" smtClean="0"/>
              <a:pPr/>
              <a:t>22</a:t>
            </a:fld>
            <a:endParaRPr lang="en-GB"/>
          </a:p>
        </p:txBody>
      </p:sp>
      <p:pic>
        <p:nvPicPr>
          <p:cNvPr id="5" name="Picture 4">
            <a:extLst>
              <a:ext uri="{FF2B5EF4-FFF2-40B4-BE49-F238E27FC236}">
                <a16:creationId xmlns:a16="http://schemas.microsoft.com/office/drawing/2014/main" id="{0F2131B7-796D-4602-93D9-4BF6E939D0F7}"/>
              </a:ext>
            </a:extLst>
          </p:cNvPr>
          <p:cNvPicPr>
            <a:picLocks noChangeAspect="1"/>
          </p:cNvPicPr>
          <p:nvPr/>
        </p:nvPicPr>
        <p:blipFill>
          <a:blip r:embed="rId2"/>
          <a:stretch>
            <a:fillRect/>
          </a:stretch>
        </p:blipFill>
        <p:spPr>
          <a:xfrm>
            <a:off x="251520" y="1203598"/>
            <a:ext cx="7344816" cy="3045411"/>
          </a:xfrm>
          <a:prstGeom prst="rect">
            <a:avLst/>
          </a:prstGeom>
        </p:spPr>
      </p:pic>
      <p:cxnSp>
        <p:nvCxnSpPr>
          <p:cNvPr id="6" name="Straight Connector 5">
            <a:extLst>
              <a:ext uri="{FF2B5EF4-FFF2-40B4-BE49-F238E27FC236}">
                <a16:creationId xmlns:a16="http://schemas.microsoft.com/office/drawing/2014/main" id="{D99B74C1-DCAC-42DD-B4F4-7B2353636CCC}"/>
              </a:ext>
            </a:extLst>
          </p:cNvPr>
          <p:cNvCxnSpPr>
            <a:cxnSpLocks/>
          </p:cNvCxnSpPr>
          <p:nvPr/>
        </p:nvCxnSpPr>
        <p:spPr bwMode="auto">
          <a:xfrm>
            <a:off x="6804248" y="1335214"/>
            <a:ext cx="0" cy="2473071"/>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2707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843E-6434-442D-AB64-0BFAB34A3CD3}"/>
              </a:ext>
            </a:extLst>
          </p:cNvPr>
          <p:cNvSpPr>
            <a:spLocks noGrp="1"/>
          </p:cNvSpPr>
          <p:nvPr>
            <p:ph type="title"/>
          </p:nvPr>
        </p:nvSpPr>
        <p:spPr/>
        <p:txBody>
          <a:bodyPr/>
          <a:lstStyle/>
          <a:p>
            <a:r>
              <a:rPr lang="en-GB" dirty="0"/>
              <a:t>Western European Life Sector</a:t>
            </a:r>
          </a:p>
        </p:txBody>
      </p:sp>
      <p:sp>
        <p:nvSpPr>
          <p:cNvPr id="3" name="Date Placeholder 2">
            <a:extLst>
              <a:ext uri="{FF2B5EF4-FFF2-40B4-BE49-F238E27FC236}">
                <a16:creationId xmlns:a16="http://schemas.microsoft.com/office/drawing/2014/main" id="{17665BD2-D294-401B-98BD-775A9A8BFE57}"/>
              </a:ext>
            </a:extLst>
          </p:cNvPr>
          <p:cNvSpPr>
            <a:spLocks noGrp="1"/>
          </p:cNvSpPr>
          <p:nvPr>
            <p:ph type="dt" sz="half" idx="10"/>
          </p:nvPr>
        </p:nvSpPr>
        <p:spPr/>
        <p:txBody>
          <a:bodyPr/>
          <a:lstStyle/>
          <a:p>
            <a:fld id="{00CB7BE8-6A98-487E-A0BA-75F334DA4484}" type="datetime4">
              <a:rPr lang="en-GB" smtClean="0"/>
              <a:pPr/>
              <a:t>14 June 2020</a:t>
            </a:fld>
            <a:endParaRPr lang="en-GB"/>
          </a:p>
        </p:txBody>
      </p:sp>
      <p:sp>
        <p:nvSpPr>
          <p:cNvPr id="4" name="Slide Number Placeholder 3">
            <a:extLst>
              <a:ext uri="{FF2B5EF4-FFF2-40B4-BE49-F238E27FC236}">
                <a16:creationId xmlns:a16="http://schemas.microsoft.com/office/drawing/2014/main" id="{B2555A77-5344-404C-9FA4-DE35B5F0FE76}"/>
              </a:ext>
            </a:extLst>
          </p:cNvPr>
          <p:cNvSpPr>
            <a:spLocks noGrp="1"/>
          </p:cNvSpPr>
          <p:nvPr>
            <p:ph type="sldNum" sz="quarter" idx="12"/>
          </p:nvPr>
        </p:nvSpPr>
        <p:spPr/>
        <p:txBody>
          <a:bodyPr/>
          <a:lstStyle/>
          <a:p>
            <a:fld id="{CCC5EDD3-CB13-45EB-8A5C-B486875EE4D2}" type="slidenum">
              <a:rPr lang="en-GB" smtClean="0"/>
              <a:pPr/>
              <a:t>23</a:t>
            </a:fld>
            <a:endParaRPr lang="en-GB"/>
          </a:p>
        </p:txBody>
      </p:sp>
      <p:pic>
        <p:nvPicPr>
          <p:cNvPr id="5" name="Picture 4">
            <a:extLst>
              <a:ext uri="{FF2B5EF4-FFF2-40B4-BE49-F238E27FC236}">
                <a16:creationId xmlns:a16="http://schemas.microsoft.com/office/drawing/2014/main" id="{406E92EC-AD26-44C2-99BB-CABC9A1F7610}"/>
              </a:ext>
            </a:extLst>
          </p:cNvPr>
          <p:cNvPicPr>
            <a:picLocks noChangeAspect="1"/>
          </p:cNvPicPr>
          <p:nvPr/>
        </p:nvPicPr>
        <p:blipFill>
          <a:blip r:embed="rId2"/>
          <a:stretch>
            <a:fillRect/>
          </a:stretch>
        </p:blipFill>
        <p:spPr>
          <a:xfrm>
            <a:off x="395290" y="1203598"/>
            <a:ext cx="7219008" cy="2993247"/>
          </a:xfrm>
          <a:prstGeom prst="rect">
            <a:avLst/>
          </a:prstGeom>
        </p:spPr>
      </p:pic>
      <p:cxnSp>
        <p:nvCxnSpPr>
          <p:cNvPr id="6" name="Straight Connector 5">
            <a:extLst>
              <a:ext uri="{FF2B5EF4-FFF2-40B4-BE49-F238E27FC236}">
                <a16:creationId xmlns:a16="http://schemas.microsoft.com/office/drawing/2014/main" id="{369990F8-66DC-4DB1-980D-4C5973A44D7C}"/>
              </a:ext>
            </a:extLst>
          </p:cNvPr>
          <p:cNvCxnSpPr>
            <a:cxnSpLocks/>
          </p:cNvCxnSpPr>
          <p:nvPr/>
        </p:nvCxnSpPr>
        <p:spPr bwMode="auto">
          <a:xfrm>
            <a:off x="6804248" y="1275606"/>
            <a:ext cx="0" cy="2473071"/>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3648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9C46-D9A4-4865-AB09-40B4B637C05F}"/>
              </a:ext>
            </a:extLst>
          </p:cNvPr>
          <p:cNvSpPr>
            <a:spLocks noGrp="1"/>
          </p:cNvSpPr>
          <p:nvPr>
            <p:ph type="title"/>
          </p:nvPr>
        </p:nvSpPr>
        <p:spPr/>
        <p:txBody>
          <a:bodyPr/>
          <a:lstStyle/>
          <a:p>
            <a:r>
              <a:rPr lang="en-GB" dirty="0"/>
              <a:t>US Health Sector</a:t>
            </a:r>
          </a:p>
        </p:txBody>
      </p:sp>
      <p:sp>
        <p:nvSpPr>
          <p:cNvPr id="3" name="Date Placeholder 2">
            <a:extLst>
              <a:ext uri="{FF2B5EF4-FFF2-40B4-BE49-F238E27FC236}">
                <a16:creationId xmlns:a16="http://schemas.microsoft.com/office/drawing/2014/main" id="{21106FEE-3FA8-48D4-A7FB-2DB9E5144E8B}"/>
              </a:ext>
            </a:extLst>
          </p:cNvPr>
          <p:cNvSpPr>
            <a:spLocks noGrp="1"/>
          </p:cNvSpPr>
          <p:nvPr>
            <p:ph type="dt" sz="half" idx="10"/>
          </p:nvPr>
        </p:nvSpPr>
        <p:spPr/>
        <p:txBody>
          <a:bodyPr/>
          <a:lstStyle/>
          <a:p>
            <a:fld id="{00CB7BE8-6A98-487E-A0BA-75F334DA4484}" type="datetime4">
              <a:rPr lang="en-GB" smtClean="0"/>
              <a:pPr/>
              <a:t>14 June 2020</a:t>
            </a:fld>
            <a:endParaRPr lang="en-GB"/>
          </a:p>
        </p:txBody>
      </p:sp>
      <p:sp>
        <p:nvSpPr>
          <p:cNvPr id="4" name="Slide Number Placeholder 3">
            <a:extLst>
              <a:ext uri="{FF2B5EF4-FFF2-40B4-BE49-F238E27FC236}">
                <a16:creationId xmlns:a16="http://schemas.microsoft.com/office/drawing/2014/main" id="{46DBD70F-2254-46ED-BF3E-76AA970CF888}"/>
              </a:ext>
            </a:extLst>
          </p:cNvPr>
          <p:cNvSpPr>
            <a:spLocks noGrp="1"/>
          </p:cNvSpPr>
          <p:nvPr>
            <p:ph type="sldNum" sz="quarter" idx="12"/>
          </p:nvPr>
        </p:nvSpPr>
        <p:spPr/>
        <p:txBody>
          <a:bodyPr/>
          <a:lstStyle/>
          <a:p>
            <a:fld id="{CCC5EDD3-CB13-45EB-8A5C-B486875EE4D2}" type="slidenum">
              <a:rPr lang="en-GB" smtClean="0"/>
              <a:pPr/>
              <a:t>24</a:t>
            </a:fld>
            <a:endParaRPr lang="en-GB"/>
          </a:p>
        </p:txBody>
      </p:sp>
      <p:pic>
        <p:nvPicPr>
          <p:cNvPr id="5" name="Picture 4">
            <a:extLst>
              <a:ext uri="{FF2B5EF4-FFF2-40B4-BE49-F238E27FC236}">
                <a16:creationId xmlns:a16="http://schemas.microsoft.com/office/drawing/2014/main" id="{88C51658-AEE9-4E91-B726-AC40F32FBC3C}"/>
              </a:ext>
            </a:extLst>
          </p:cNvPr>
          <p:cNvPicPr>
            <a:picLocks noChangeAspect="1"/>
          </p:cNvPicPr>
          <p:nvPr/>
        </p:nvPicPr>
        <p:blipFill>
          <a:blip r:embed="rId2"/>
          <a:stretch>
            <a:fillRect/>
          </a:stretch>
        </p:blipFill>
        <p:spPr>
          <a:xfrm>
            <a:off x="399243" y="1160860"/>
            <a:ext cx="7055106" cy="3023617"/>
          </a:xfrm>
          <a:prstGeom prst="rect">
            <a:avLst/>
          </a:prstGeom>
        </p:spPr>
      </p:pic>
      <p:cxnSp>
        <p:nvCxnSpPr>
          <p:cNvPr id="6" name="Straight Connector 5">
            <a:extLst>
              <a:ext uri="{FF2B5EF4-FFF2-40B4-BE49-F238E27FC236}">
                <a16:creationId xmlns:a16="http://schemas.microsoft.com/office/drawing/2014/main" id="{D3233B94-0E33-4F39-BC46-EACA3A7EF5D1}"/>
              </a:ext>
            </a:extLst>
          </p:cNvPr>
          <p:cNvCxnSpPr>
            <a:cxnSpLocks/>
          </p:cNvCxnSpPr>
          <p:nvPr/>
        </p:nvCxnSpPr>
        <p:spPr bwMode="auto">
          <a:xfrm>
            <a:off x="6660232" y="1275606"/>
            <a:ext cx="0" cy="2473071"/>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9669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0D0F-5720-4372-9608-AEB1A12EBA59}"/>
              </a:ext>
            </a:extLst>
          </p:cNvPr>
          <p:cNvSpPr>
            <a:spLocks noGrp="1"/>
          </p:cNvSpPr>
          <p:nvPr>
            <p:ph type="ctrTitle"/>
          </p:nvPr>
        </p:nvSpPr>
        <p:spPr/>
        <p:txBody>
          <a:bodyPr/>
          <a:lstStyle/>
          <a:p>
            <a:r>
              <a:rPr lang="en-GB" dirty="0"/>
              <a:t>COVID-19 Impact of Life Insurance Market</a:t>
            </a:r>
          </a:p>
        </p:txBody>
      </p:sp>
      <p:sp>
        <p:nvSpPr>
          <p:cNvPr id="3" name="Subtitle 2">
            <a:extLst>
              <a:ext uri="{FF2B5EF4-FFF2-40B4-BE49-F238E27FC236}">
                <a16:creationId xmlns:a16="http://schemas.microsoft.com/office/drawing/2014/main" id="{11D1FDD2-713C-4F34-B186-5ED3DFDB55A1}"/>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374A8E90-0093-4F6C-961C-1D8673EB8C2A}"/>
              </a:ext>
            </a:extLst>
          </p:cNvPr>
          <p:cNvSpPr>
            <a:spLocks noGrp="1"/>
          </p:cNvSpPr>
          <p:nvPr>
            <p:ph type="dt" sz="half" idx="2"/>
          </p:nvPr>
        </p:nvSpPr>
        <p:spPr/>
        <p:txBody>
          <a:bodyPr/>
          <a:lstStyle/>
          <a:p>
            <a:fld id="{1744C141-B97D-4979-AB76-E8E6AB76C28B}" type="datetime4">
              <a:rPr lang="en-GB" smtClean="0"/>
              <a:pPr/>
              <a:t>14 June 2020</a:t>
            </a:fld>
            <a:endParaRPr lang="en-GB"/>
          </a:p>
        </p:txBody>
      </p:sp>
    </p:spTree>
    <p:extLst>
      <p:ext uri="{BB962C8B-B14F-4D97-AF65-F5344CB8AC3E}">
        <p14:creationId xmlns:p14="http://schemas.microsoft.com/office/powerpoint/2010/main" val="245780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0844-A5F9-4778-B91F-AF0D4E47BD51}"/>
              </a:ext>
            </a:extLst>
          </p:cNvPr>
          <p:cNvSpPr>
            <a:spLocks noGrp="1"/>
          </p:cNvSpPr>
          <p:nvPr>
            <p:ph type="title"/>
          </p:nvPr>
        </p:nvSpPr>
        <p:spPr>
          <a:xfrm>
            <a:off x="395292" y="268441"/>
            <a:ext cx="8291512" cy="857250"/>
          </a:xfrm>
        </p:spPr>
        <p:txBody>
          <a:bodyPr/>
          <a:lstStyle/>
          <a:p>
            <a:r>
              <a:rPr lang="en-GB" dirty="0"/>
              <a:t>Major Actuarial Practice Boards</a:t>
            </a:r>
          </a:p>
        </p:txBody>
      </p:sp>
      <p:sp>
        <p:nvSpPr>
          <p:cNvPr id="3" name="Date Placeholder 2">
            <a:extLst>
              <a:ext uri="{FF2B5EF4-FFF2-40B4-BE49-F238E27FC236}">
                <a16:creationId xmlns:a16="http://schemas.microsoft.com/office/drawing/2014/main" id="{04EC3629-92C2-49F9-BCA5-844BA2CF9E2F}"/>
              </a:ext>
            </a:extLst>
          </p:cNvPr>
          <p:cNvSpPr>
            <a:spLocks noGrp="1"/>
          </p:cNvSpPr>
          <p:nvPr>
            <p:ph type="dt" sz="half" idx="10"/>
          </p:nvPr>
        </p:nvSpPr>
        <p:spPr/>
        <p:txBody>
          <a:bodyPr/>
          <a:lstStyle/>
          <a:p>
            <a:fld id="{00CB7BE8-6A98-487E-A0BA-75F334DA4484}" type="datetime4">
              <a:rPr lang="en-GB" smtClean="0"/>
              <a:pPr/>
              <a:t>14 June 2020</a:t>
            </a:fld>
            <a:endParaRPr lang="en-GB"/>
          </a:p>
        </p:txBody>
      </p:sp>
      <p:sp>
        <p:nvSpPr>
          <p:cNvPr id="4" name="Slide Number Placeholder 3">
            <a:extLst>
              <a:ext uri="{FF2B5EF4-FFF2-40B4-BE49-F238E27FC236}">
                <a16:creationId xmlns:a16="http://schemas.microsoft.com/office/drawing/2014/main" id="{7051DED9-0257-4209-9319-82CCCE26F793}"/>
              </a:ext>
            </a:extLst>
          </p:cNvPr>
          <p:cNvSpPr>
            <a:spLocks noGrp="1"/>
          </p:cNvSpPr>
          <p:nvPr>
            <p:ph type="sldNum" sz="quarter" idx="12"/>
          </p:nvPr>
        </p:nvSpPr>
        <p:spPr/>
        <p:txBody>
          <a:bodyPr/>
          <a:lstStyle/>
          <a:p>
            <a:fld id="{CCC5EDD3-CB13-45EB-8A5C-B486875EE4D2}" type="slidenum">
              <a:rPr lang="en-GB" smtClean="0"/>
              <a:pPr/>
              <a:t>3</a:t>
            </a:fld>
            <a:endParaRPr lang="en-GB"/>
          </a:p>
        </p:txBody>
      </p:sp>
      <p:sp>
        <p:nvSpPr>
          <p:cNvPr id="5" name="Rectangle: Rounded Corners 4">
            <a:extLst>
              <a:ext uri="{FF2B5EF4-FFF2-40B4-BE49-F238E27FC236}">
                <a16:creationId xmlns:a16="http://schemas.microsoft.com/office/drawing/2014/main" id="{301EB7DB-9B06-455A-B940-5BECBB9B3D62}"/>
              </a:ext>
            </a:extLst>
          </p:cNvPr>
          <p:cNvSpPr/>
          <p:nvPr/>
        </p:nvSpPr>
        <p:spPr>
          <a:xfrm>
            <a:off x="2627784" y="1958604"/>
            <a:ext cx="2438533" cy="504056"/>
          </a:xfrm>
          <a:prstGeom prst="roundRect">
            <a:avLst/>
          </a:prstGeom>
          <a:solidFill>
            <a:schemeClr val="accent3">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Health Insurance</a:t>
            </a:r>
          </a:p>
        </p:txBody>
      </p:sp>
      <p:sp>
        <p:nvSpPr>
          <p:cNvPr id="6" name="Rectangle: Rounded Corners 5">
            <a:extLst>
              <a:ext uri="{FF2B5EF4-FFF2-40B4-BE49-F238E27FC236}">
                <a16:creationId xmlns:a16="http://schemas.microsoft.com/office/drawing/2014/main" id="{0C7D2CE7-E7AA-4323-8296-3635A6104861}"/>
              </a:ext>
            </a:extLst>
          </p:cNvPr>
          <p:cNvSpPr/>
          <p:nvPr/>
        </p:nvSpPr>
        <p:spPr>
          <a:xfrm>
            <a:off x="2627784" y="2470132"/>
            <a:ext cx="2438533" cy="504056"/>
          </a:xfrm>
          <a:prstGeom prst="roundRect">
            <a:avLst/>
          </a:prstGeom>
          <a:solidFill>
            <a:srgbClr val="2F507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General  Insurance</a:t>
            </a:r>
          </a:p>
        </p:txBody>
      </p:sp>
      <p:sp>
        <p:nvSpPr>
          <p:cNvPr id="7" name="Rectangle: Rounded Corners 6">
            <a:extLst>
              <a:ext uri="{FF2B5EF4-FFF2-40B4-BE49-F238E27FC236}">
                <a16:creationId xmlns:a16="http://schemas.microsoft.com/office/drawing/2014/main" id="{33DA03FE-2224-48B1-BBFA-CC904B3E7E22}"/>
              </a:ext>
            </a:extLst>
          </p:cNvPr>
          <p:cNvSpPr/>
          <p:nvPr/>
        </p:nvSpPr>
        <p:spPr>
          <a:xfrm>
            <a:off x="2627784" y="2966716"/>
            <a:ext cx="2423182" cy="504056"/>
          </a:xfrm>
          <a:prstGeom prst="roundRect">
            <a:avLst/>
          </a:prstGeom>
          <a:solidFill>
            <a:srgbClr val="2F507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Pensions</a:t>
            </a:r>
          </a:p>
        </p:txBody>
      </p:sp>
      <p:sp>
        <p:nvSpPr>
          <p:cNvPr id="8" name="Rectangle: Rounded Corners 7">
            <a:extLst>
              <a:ext uri="{FF2B5EF4-FFF2-40B4-BE49-F238E27FC236}">
                <a16:creationId xmlns:a16="http://schemas.microsoft.com/office/drawing/2014/main" id="{AC2787A8-DB92-4586-9D78-B87347F39836}"/>
              </a:ext>
            </a:extLst>
          </p:cNvPr>
          <p:cNvSpPr/>
          <p:nvPr/>
        </p:nvSpPr>
        <p:spPr>
          <a:xfrm>
            <a:off x="2635460" y="3458842"/>
            <a:ext cx="2423182" cy="504056"/>
          </a:xfrm>
          <a:prstGeom prst="roundRect">
            <a:avLst/>
          </a:prstGeom>
          <a:solidFill>
            <a:schemeClr val="accent3">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Other</a:t>
            </a:r>
          </a:p>
          <a:p>
            <a:pPr algn="ctr"/>
            <a:r>
              <a:rPr lang="en-GB" sz="1100" dirty="0"/>
              <a:t>Banking, Trusts</a:t>
            </a:r>
          </a:p>
        </p:txBody>
      </p:sp>
      <p:sp>
        <p:nvSpPr>
          <p:cNvPr id="9" name="Rectangle: Rounded Corners 8">
            <a:extLst>
              <a:ext uri="{FF2B5EF4-FFF2-40B4-BE49-F238E27FC236}">
                <a16:creationId xmlns:a16="http://schemas.microsoft.com/office/drawing/2014/main" id="{AB33F04A-345C-46BC-8CE9-798CD67C4F96}"/>
              </a:ext>
            </a:extLst>
          </p:cNvPr>
          <p:cNvSpPr/>
          <p:nvPr/>
        </p:nvSpPr>
        <p:spPr>
          <a:xfrm>
            <a:off x="2627784" y="1454548"/>
            <a:ext cx="2438533" cy="504056"/>
          </a:xfrm>
          <a:prstGeom prst="roundRect">
            <a:avLst/>
          </a:prstGeom>
          <a:solidFill>
            <a:srgbClr val="2F507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Life Insurance</a:t>
            </a:r>
          </a:p>
        </p:txBody>
      </p:sp>
      <p:sp>
        <p:nvSpPr>
          <p:cNvPr id="10" name="Rectangle: Rounded Corners 9">
            <a:extLst>
              <a:ext uri="{FF2B5EF4-FFF2-40B4-BE49-F238E27FC236}">
                <a16:creationId xmlns:a16="http://schemas.microsoft.com/office/drawing/2014/main" id="{6C9DEA8C-31EA-49D1-BBA9-064705974027}"/>
              </a:ext>
            </a:extLst>
          </p:cNvPr>
          <p:cNvSpPr/>
          <p:nvPr/>
        </p:nvSpPr>
        <p:spPr>
          <a:xfrm rot="16200000">
            <a:off x="4318534" y="1699104"/>
            <a:ext cx="991510" cy="504056"/>
          </a:xfrm>
          <a:prstGeom prst="roundRect">
            <a:avLst/>
          </a:prstGeom>
          <a:solidFill>
            <a:srgbClr val="2F507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Health&amp;Care</a:t>
            </a:r>
            <a:endParaRPr lang="en-GB" dirty="0"/>
          </a:p>
        </p:txBody>
      </p:sp>
      <p:sp>
        <p:nvSpPr>
          <p:cNvPr id="11" name="Rectangle: Rounded Corners 10">
            <a:extLst>
              <a:ext uri="{FF2B5EF4-FFF2-40B4-BE49-F238E27FC236}">
                <a16:creationId xmlns:a16="http://schemas.microsoft.com/office/drawing/2014/main" id="{1EB37703-1A8D-4883-93CE-800CDD24767C}"/>
              </a:ext>
            </a:extLst>
          </p:cNvPr>
          <p:cNvSpPr/>
          <p:nvPr/>
        </p:nvSpPr>
        <p:spPr>
          <a:xfrm rot="16200000">
            <a:off x="4577610" y="2462660"/>
            <a:ext cx="2520282" cy="504056"/>
          </a:xfrm>
          <a:prstGeom prst="roundRect">
            <a:avLst/>
          </a:prstGeom>
          <a:solidFill>
            <a:srgbClr val="2F507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Finance &amp; Investments</a:t>
            </a:r>
          </a:p>
        </p:txBody>
      </p:sp>
      <p:sp>
        <p:nvSpPr>
          <p:cNvPr id="12" name="Rectangle: Rounded Corners 11">
            <a:extLst>
              <a:ext uri="{FF2B5EF4-FFF2-40B4-BE49-F238E27FC236}">
                <a16:creationId xmlns:a16="http://schemas.microsoft.com/office/drawing/2014/main" id="{58645642-9308-4C96-AE03-6725AC58CDB8}"/>
              </a:ext>
            </a:extLst>
          </p:cNvPr>
          <p:cNvSpPr/>
          <p:nvPr/>
        </p:nvSpPr>
        <p:spPr>
          <a:xfrm rot="16200000">
            <a:off x="5097016" y="2462660"/>
            <a:ext cx="2520282" cy="504056"/>
          </a:xfrm>
          <a:prstGeom prst="roundRect">
            <a:avLst/>
          </a:prstGeom>
          <a:solidFill>
            <a:srgbClr val="2F507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Resource &amp; Environment</a:t>
            </a:r>
          </a:p>
        </p:txBody>
      </p:sp>
      <p:sp>
        <p:nvSpPr>
          <p:cNvPr id="13" name="Rectangle: Rounded Corners 12">
            <a:extLst>
              <a:ext uri="{FF2B5EF4-FFF2-40B4-BE49-F238E27FC236}">
                <a16:creationId xmlns:a16="http://schemas.microsoft.com/office/drawing/2014/main" id="{52C8EFB2-8BD2-4767-AE4B-40A4ACE8DC14}"/>
              </a:ext>
            </a:extLst>
          </p:cNvPr>
          <p:cNvSpPr/>
          <p:nvPr/>
        </p:nvSpPr>
        <p:spPr>
          <a:xfrm rot="16200000">
            <a:off x="4058204" y="2462660"/>
            <a:ext cx="2520281" cy="504056"/>
          </a:xfrm>
          <a:prstGeom prst="roundRect">
            <a:avLst/>
          </a:prstGeom>
          <a:solidFill>
            <a:srgbClr val="2F507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a:t>
            </a:r>
          </a:p>
        </p:txBody>
      </p:sp>
    </p:spTree>
    <p:extLst>
      <p:ext uri="{BB962C8B-B14F-4D97-AF65-F5344CB8AC3E}">
        <p14:creationId xmlns:p14="http://schemas.microsoft.com/office/powerpoint/2010/main" val="41232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0B4B8-1230-473F-AFBD-A43B07298277}"/>
              </a:ext>
            </a:extLst>
          </p:cNvPr>
          <p:cNvSpPr>
            <a:spLocks noGrp="1"/>
          </p:cNvSpPr>
          <p:nvPr>
            <p:ph type="title"/>
          </p:nvPr>
        </p:nvSpPr>
        <p:spPr>
          <a:xfrm>
            <a:off x="395292" y="245522"/>
            <a:ext cx="8291512" cy="857250"/>
          </a:xfrm>
        </p:spPr>
        <p:txBody>
          <a:bodyPr/>
          <a:lstStyle/>
          <a:p>
            <a:r>
              <a:rPr lang="en-GB" dirty="0"/>
              <a:t>Pandemic Dynamics</a:t>
            </a:r>
          </a:p>
        </p:txBody>
      </p:sp>
      <p:sp>
        <p:nvSpPr>
          <p:cNvPr id="4" name="Date Placeholder 3">
            <a:extLst>
              <a:ext uri="{FF2B5EF4-FFF2-40B4-BE49-F238E27FC236}">
                <a16:creationId xmlns:a16="http://schemas.microsoft.com/office/drawing/2014/main" id="{E5ED5700-738D-4503-83B7-E50200D81657}"/>
              </a:ext>
            </a:extLst>
          </p:cNvPr>
          <p:cNvSpPr>
            <a:spLocks noGrp="1"/>
          </p:cNvSpPr>
          <p:nvPr>
            <p:ph type="dt" sz="half" idx="10"/>
          </p:nvPr>
        </p:nvSpPr>
        <p:spPr/>
        <p:txBody>
          <a:bodyPr/>
          <a:lstStyle/>
          <a:p>
            <a:fld id="{BC1242CF-12C1-4411-B532-E91306108269}" type="datetime4">
              <a:rPr lang="en-GB" smtClean="0"/>
              <a:pPr/>
              <a:t>14 June 2020</a:t>
            </a:fld>
            <a:endParaRPr lang="en-GB"/>
          </a:p>
        </p:txBody>
      </p:sp>
      <p:sp>
        <p:nvSpPr>
          <p:cNvPr id="5" name="Slide Number Placeholder 4">
            <a:extLst>
              <a:ext uri="{FF2B5EF4-FFF2-40B4-BE49-F238E27FC236}">
                <a16:creationId xmlns:a16="http://schemas.microsoft.com/office/drawing/2014/main" id="{6870E790-DDF5-4259-BA44-219E81CA07B8}"/>
              </a:ext>
            </a:extLst>
          </p:cNvPr>
          <p:cNvSpPr>
            <a:spLocks noGrp="1"/>
          </p:cNvSpPr>
          <p:nvPr>
            <p:ph type="sldNum" sz="quarter" idx="12"/>
          </p:nvPr>
        </p:nvSpPr>
        <p:spPr/>
        <p:txBody>
          <a:bodyPr/>
          <a:lstStyle/>
          <a:p>
            <a:fld id="{FE8DA6AF-1811-4E27-A96F-54109F1D0275}" type="slidenum">
              <a:rPr lang="en-GB" smtClean="0"/>
              <a:pPr/>
              <a:t>4</a:t>
            </a:fld>
            <a:endParaRPr lang="en-GB"/>
          </a:p>
        </p:txBody>
      </p:sp>
      <p:sp>
        <p:nvSpPr>
          <p:cNvPr id="6" name="Rectangle: Rounded Corners 5">
            <a:extLst>
              <a:ext uri="{FF2B5EF4-FFF2-40B4-BE49-F238E27FC236}">
                <a16:creationId xmlns:a16="http://schemas.microsoft.com/office/drawing/2014/main" id="{487387D8-D0DB-4CE7-8E75-8EA5C02646F9}"/>
              </a:ext>
            </a:extLst>
          </p:cNvPr>
          <p:cNvSpPr/>
          <p:nvPr/>
        </p:nvSpPr>
        <p:spPr>
          <a:xfrm>
            <a:off x="2987824" y="1328796"/>
            <a:ext cx="2438533" cy="504056"/>
          </a:xfrm>
          <a:prstGeom prst="roundRect">
            <a:avLst/>
          </a:prstGeom>
          <a:solidFill>
            <a:srgbClr val="D9AB1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Pandemic Dynamics</a:t>
            </a:r>
          </a:p>
        </p:txBody>
      </p:sp>
      <p:sp>
        <p:nvSpPr>
          <p:cNvPr id="7" name="Rectangle: Rounded Corners 6">
            <a:extLst>
              <a:ext uri="{FF2B5EF4-FFF2-40B4-BE49-F238E27FC236}">
                <a16:creationId xmlns:a16="http://schemas.microsoft.com/office/drawing/2014/main" id="{379F00C5-80F0-4AA3-850D-C2299F6C7C2E}"/>
              </a:ext>
            </a:extLst>
          </p:cNvPr>
          <p:cNvSpPr/>
          <p:nvPr/>
        </p:nvSpPr>
        <p:spPr>
          <a:xfrm>
            <a:off x="2987823" y="1850900"/>
            <a:ext cx="2438533" cy="720850"/>
          </a:xfrm>
          <a:prstGeom prst="roundRect">
            <a:avLst/>
          </a:prstGeom>
          <a:solidFill>
            <a:srgbClr val="D9AB1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Pharmaceutical Interventions</a:t>
            </a:r>
          </a:p>
        </p:txBody>
      </p:sp>
      <p:sp>
        <p:nvSpPr>
          <p:cNvPr id="8" name="Rectangle: Rounded Corners 7">
            <a:extLst>
              <a:ext uri="{FF2B5EF4-FFF2-40B4-BE49-F238E27FC236}">
                <a16:creationId xmlns:a16="http://schemas.microsoft.com/office/drawing/2014/main" id="{39804006-6E76-4043-AD0F-94C76B0FD06F}"/>
              </a:ext>
            </a:extLst>
          </p:cNvPr>
          <p:cNvSpPr/>
          <p:nvPr/>
        </p:nvSpPr>
        <p:spPr>
          <a:xfrm>
            <a:off x="2987823" y="2577072"/>
            <a:ext cx="2438533" cy="742805"/>
          </a:xfrm>
          <a:prstGeom prst="roundRect">
            <a:avLst/>
          </a:prstGeom>
          <a:solidFill>
            <a:srgbClr val="D9AB1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Non-Pharmaceutical Interventions</a:t>
            </a:r>
          </a:p>
        </p:txBody>
      </p:sp>
    </p:spTree>
    <p:extLst>
      <p:ext uri="{BB962C8B-B14F-4D97-AF65-F5344CB8AC3E}">
        <p14:creationId xmlns:p14="http://schemas.microsoft.com/office/powerpoint/2010/main" val="228157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0B4B8-1230-473F-AFBD-A43B07298277}"/>
              </a:ext>
            </a:extLst>
          </p:cNvPr>
          <p:cNvSpPr>
            <a:spLocks noGrp="1"/>
          </p:cNvSpPr>
          <p:nvPr>
            <p:ph type="title"/>
          </p:nvPr>
        </p:nvSpPr>
        <p:spPr>
          <a:xfrm>
            <a:off x="395292" y="245522"/>
            <a:ext cx="8291512" cy="857250"/>
          </a:xfrm>
        </p:spPr>
        <p:txBody>
          <a:bodyPr/>
          <a:lstStyle/>
          <a:p>
            <a:r>
              <a:rPr lang="en-GB" dirty="0"/>
              <a:t>Pandemic Dynamics</a:t>
            </a:r>
          </a:p>
        </p:txBody>
      </p:sp>
      <p:sp>
        <p:nvSpPr>
          <p:cNvPr id="4" name="Date Placeholder 3">
            <a:extLst>
              <a:ext uri="{FF2B5EF4-FFF2-40B4-BE49-F238E27FC236}">
                <a16:creationId xmlns:a16="http://schemas.microsoft.com/office/drawing/2014/main" id="{E5ED5700-738D-4503-83B7-E50200D81657}"/>
              </a:ext>
            </a:extLst>
          </p:cNvPr>
          <p:cNvSpPr>
            <a:spLocks noGrp="1"/>
          </p:cNvSpPr>
          <p:nvPr>
            <p:ph type="dt" sz="half" idx="10"/>
          </p:nvPr>
        </p:nvSpPr>
        <p:spPr/>
        <p:txBody>
          <a:bodyPr/>
          <a:lstStyle/>
          <a:p>
            <a:fld id="{BC1242CF-12C1-4411-B532-E91306108269}" type="datetime4">
              <a:rPr lang="en-GB" smtClean="0"/>
              <a:pPr/>
              <a:t>14 June 2020</a:t>
            </a:fld>
            <a:endParaRPr lang="en-GB"/>
          </a:p>
        </p:txBody>
      </p:sp>
      <p:sp>
        <p:nvSpPr>
          <p:cNvPr id="5" name="Slide Number Placeholder 4">
            <a:extLst>
              <a:ext uri="{FF2B5EF4-FFF2-40B4-BE49-F238E27FC236}">
                <a16:creationId xmlns:a16="http://schemas.microsoft.com/office/drawing/2014/main" id="{6870E790-DDF5-4259-BA44-219E81CA07B8}"/>
              </a:ext>
            </a:extLst>
          </p:cNvPr>
          <p:cNvSpPr>
            <a:spLocks noGrp="1"/>
          </p:cNvSpPr>
          <p:nvPr>
            <p:ph type="sldNum" sz="quarter" idx="12"/>
          </p:nvPr>
        </p:nvSpPr>
        <p:spPr/>
        <p:txBody>
          <a:bodyPr/>
          <a:lstStyle/>
          <a:p>
            <a:fld id="{FE8DA6AF-1811-4E27-A96F-54109F1D0275}" type="slidenum">
              <a:rPr lang="en-GB" smtClean="0"/>
              <a:pPr/>
              <a:t>5</a:t>
            </a:fld>
            <a:endParaRPr lang="en-GB"/>
          </a:p>
        </p:txBody>
      </p:sp>
      <p:sp>
        <p:nvSpPr>
          <p:cNvPr id="11" name="Rectangle: Rounded Corners 10">
            <a:extLst>
              <a:ext uri="{FF2B5EF4-FFF2-40B4-BE49-F238E27FC236}">
                <a16:creationId xmlns:a16="http://schemas.microsoft.com/office/drawing/2014/main" id="{BA573163-8C1C-46A8-923A-1600208D3F3B}"/>
              </a:ext>
            </a:extLst>
          </p:cNvPr>
          <p:cNvSpPr/>
          <p:nvPr/>
        </p:nvSpPr>
        <p:spPr>
          <a:xfrm>
            <a:off x="159015" y="1320049"/>
            <a:ext cx="2438533" cy="2600182"/>
          </a:xfrm>
          <a:prstGeom prst="roundRect">
            <a:avLst/>
          </a:prstGeom>
          <a:solidFill>
            <a:srgbClr val="D9AB1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National </a:t>
            </a:r>
          </a:p>
          <a:p>
            <a:pPr algn="ctr"/>
            <a:r>
              <a:rPr lang="en-GB" dirty="0">
                <a:solidFill>
                  <a:schemeClr val="tx1"/>
                </a:solidFill>
              </a:rPr>
              <a:t>Pandemic Response</a:t>
            </a:r>
          </a:p>
        </p:txBody>
      </p:sp>
      <p:sp>
        <p:nvSpPr>
          <p:cNvPr id="12" name="Rectangle: Rounded Corners 11">
            <a:extLst>
              <a:ext uri="{FF2B5EF4-FFF2-40B4-BE49-F238E27FC236}">
                <a16:creationId xmlns:a16="http://schemas.microsoft.com/office/drawing/2014/main" id="{A5C8E9C5-3064-4364-BB63-849105C3DD16}"/>
              </a:ext>
            </a:extLst>
          </p:cNvPr>
          <p:cNvSpPr/>
          <p:nvPr/>
        </p:nvSpPr>
        <p:spPr>
          <a:xfrm>
            <a:off x="5052398" y="1307873"/>
            <a:ext cx="3966051" cy="2527753"/>
          </a:xfrm>
          <a:prstGeom prst="roundRect">
            <a:avLst/>
          </a:prstGeom>
          <a:solidFill>
            <a:srgbClr val="2F507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Financial Institutions</a:t>
            </a:r>
          </a:p>
          <a:p>
            <a:pPr marL="971550" lvl="2" indent="-285750">
              <a:buFontTx/>
              <a:buChar char="-"/>
            </a:pPr>
            <a:r>
              <a:rPr lang="en-GB" dirty="0"/>
              <a:t>Product Provision</a:t>
            </a:r>
          </a:p>
          <a:p>
            <a:pPr marL="971550" lvl="2" indent="-285750">
              <a:buFontTx/>
              <a:buChar char="-"/>
            </a:pPr>
            <a:r>
              <a:rPr lang="en-GB" dirty="0"/>
              <a:t>Solvency</a:t>
            </a:r>
          </a:p>
          <a:p>
            <a:pPr marL="971550" lvl="2" indent="-285750">
              <a:buFontTx/>
              <a:buChar char="-"/>
            </a:pPr>
            <a:r>
              <a:rPr lang="en-GB" dirty="0"/>
              <a:t>Financial Management</a:t>
            </a:r>
          </a:p>
        </p:txBody>
      </p:sp>
      <p:sp>
        <p:nvSpPr>
          <p:cNvPr id="3" name="Arrow: Right 2">
            <a:extLst>
              <a:ext uri="{FF2B5EF4-FFF2-40B4-BE49-F238E27FC236}">
                <a16:creationId xmlns:a16="http://schemas.microsoft.com/office/drawing/2014/main" id="{F0917BB2-6630-4480-845E-02D70186AB49}"/>
              </a:ext>
            </a:extLst>
          </p:cNvPr>
          <p:cNvSpPr/>
          <p:nvPr/>
        </p:nvSpPr>
        <p:spPr>
          <a:xfrm>
            <a:off x="2931624" y="1324481"/>
            <a:ext cx="1800200" cy="556543"/>
          </a:xfrm>
          <a:prstGeom prst="rightArrow">
            <a:avLst/>
          </a:prstGeom>
          <a:solidFill>
            <a:srgbClr val="D9AB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B631ED09-F5FE-4CAD-8B0C-6A75FB96E0C1}"/>
              </a:ext>
            </a:extLst>
          </p:cNvPr>
          <p:cNvSpPr/>
          <p:nvPr/>
        </p:nvSpPr>
        <p:spPr>
          <a:xfrm rot="10800000">
            <a:off x="2931624" y="3341263"/>
            <a:ext cx="1800200" cy="556543"/>
          </a:xfrm>
          <a:prstGeom prst="rightArrow">
            <a:avLst/>
          </a:prstGeom>
          <a:solidFill>
            <a:srgbClr val="2F50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4B90AC1E-60E8-4768-BC7B-A43E6FDCF023}"/>
              </a:ext>
            </a:extLst>
          </p:cNvPr>
          <p:cNvSpPr/>
          <p:nvPr/>
        </p:nvSpPr>
        <p:spPr>
          <a:xfrm>
            <a:off x="2597548" y="2058955"/>
            <a:ext cx="2438533" cy="504056"/>
          </a:xfrm>
          <a:prstGeom prst="round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Consumer Outcomes</a:t>
            </a:r>
          </a:p>
        </p:txBody>
      </p:sp>
      <p:sp>
        <p:nvSpPr>
          <p:cNvPr id="17" name="Rectangle: Rounded Corners 16">
            <a:extLst>
              <a:ext uri="{FF2B5EF4-FFF2-40B4-BE49-F238E27FC236}">
                <a16:creationId xmlns:a16="http://schemas.microsoft.com/office/drawing/2014/main" id="{CFC9E887-FD4C-4906-8DA2-7C91CBF63515}"/>
              </a:ext>
            </a:extLst>
          </p:cNvPr>
          <p:cNvSpPr/>
          <p:nvPr/>
        </p:nvSpPr>
        <p:spPr>
          <a:xfrm>
            <a:off x="2600742" y="2579241"/>
            <a:ext cx="2438533" cy="504056"/>
          </a:xfrm>
          <a:prstGeom prst="round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Economic Environment</a:t>
            </a:r>
          </a:p>
        </p:txBody>
      </p:sp>
    </p:spTree>
    <p:extLst>
      <p:ext uri="{BB962C8B-B14F-4D97-AF65-F5344CB8AC3E}">
        <p14:creationId xmlns:p14="http://schemas.microsoft.com/office/powerpoint/2010/main" val="188445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4E8D-E361-4B40-A3AA-C5237FAE1E8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F1C63E-9CCB-4A57-BE2B-4B709881C9A8}"/>
              </a:ext>
            </a:extLst>
          </p:cNvPr>
          <p:cNvSpPr>
            <a:spLocks noGrp="1"/>
          </p:cNvSpPr>
          <p:nvPr>
            <p:ph idx="1"/>
          </p:nvPr>
        </p:nvSpPr>
        <p:spPr/>
        <p:txBody>
          <a:bodyPr/>
          <a:lstStyle/>
          <a:p>
            <a:pPr marL="0" indent="0" algn="ctr">
              <a:buNone/>
            </a:pPr>
            <a:r>
              <a:rPr lang="en-GB" sz="3200" dirty="0"/>
              <a:t>ICAT seeks to support practicing actuaries make sense of the current environment and plan for a very uncertain future.</a:t>
            </a:r>
          </a:p>
          <a:p>
            <a:pPr marL="0" indent="0" algn="ctr">
              <a:buNone/>
            </a:pPr>
            <a:r>
              <a:rPr lang="en-GB" sz="3200" dirty="0"/>
              <a:t>In the process we will inform IFOA members and discover areas of value to act in the public interest.</a:t>
            </a:r>
          </a:p>
        </p:txBody>
      </p:sp>
      <p:sp>
        <p:nvSpPr>
          <p:cNvPr id="4" name="Date Placeholder 3">
            <a:extLst>
              <a:ext uri="{FF2B5EF4-FFF2-40B4-BE49-F238E27FC236}">
                <a16:creationId xmlns:a16="http://schemas.microsoft.com/office/drawing/2014/main" id="{6BAF72CA-F3BF-436D-89A6-64563CAFEE91}"/>
              </a:ext>
            </a:extLst>
          </p:cNvPr>
          <p:cNvSpPr>
            <a:spLocks noGrp="1"/>
          </p:cNvSpPr>
          <p:nvPr>
            <p:ph type="dt" sz="half" idx="10"/>
          </p:nvPr>
        </p:nvSpPr>
        <p:spPr/>
        <p:txBody>
          <a:bodyPr/>
          <a:lstStyle/>
          <a:p>
            <a:fld id="{BC1242CF-12C1-4411-B532-E91306108269}" type="datetime4">
              <a:rPr lang="en-GB" smtClean="0"/>
              <a:pPr/>
              <a:t>14 June 2020</a:t>
            </a:fld>
            <a:endParaRPr lang="en-GB"/>
          </a:p>
        </p:txBody>
      </p:sp>
      <p:sp>
        <p:nvSpPr>
          <p:cNvPr id="5" name="Slide Number Placeholder 4">
            <a:extLst>
              <a:ext uri="{FF2B5EF4-FFF2-40B4-BE49-F238E27FC236}">
                <a16:creationId xmlns:a16="http://schemas.microsoft.com/office/drawing/2014/main" id="{FE6A731E-4A1F-4E31-BECA-A939B603C46E}"/>
              </a:ext>
            </a:extLst>
          </p:cNvPr>
          <p:cNvSpPr>
            <a:spLocks noGrp="1"/>
          </p:cNvSpPr>
          <p:nvPr>
            <p:ph type="sldNum" sz="quarter" idx="12"/>
          </p:nvPr>
        </p:nvSpPr>
        <p:spPr/>
        <p:txBody>
          <a:bodyPr/>
          <a:lstStyle/>
          <a:p>
            <a:fld id="{FE8DA6AF-1811-4E27-A96F-54109F1D0275}" type="slidenum">
              <a:rPr lang="en-GB" smtClean="0"/>
              <a:pPr/>
              <a:t>6</a:t>
            </a:fld>
            <a:endParaRPr lang="en-GB"/>
          </a:p>
        </p:txBody>
      </p:sp>
    </p:spTree>
    <p:extLst>
      <p:ext uri="{BB962C8B-B14F-4D97-AF65-F5344CB8AC3E}">
        <p14:creationId xmlns:p14="http://schemas.microsoft.com/office/powerpoint/2010/main" val="385160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0D0F-5720-4372-9608-AEB1A12EBA59}"/>
              </a:ext>
            </a:extLst>
          </p:cNvPr>
          <p:cNvSpPr>
            <a:spLocks noGrp="1"/>
          </p:cNvSpPr>
          <p:nvPr>
            <p:ph type="ctrTitle"/>
          </p:nvPr>
        </p:nvSpPr>
        <p:spPr/>
        <p:txBody>
          <a:bodyPr/>
          <a:lstStyle/>
          <a:p>
            <a:r>
              <a:rPr lang="en-GB" dirty="0"/>
              <a:t>COVID-19 International Picture</a:t>
            </a:r>
          </a:p>
        </p:txBody>
      </p:sp>
      <p:sp>
        <p:nvSpPr>
          <p:cNvPr id="3" name="Subtitle 2">
            <a:extLst>
              <a:ext uri="{FF2B5EF4-FFF2-40B4-BE49-F238E27FC236}">
                <a16:creationId xmlns:a16="http://schemas.microsoft.com/office/drawing/2014/main" id="{11D1FDD2-713C-4F34-B186-5ED3DFDB55A1}"/>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374A8E90-0093-4F6C-961C-1D8673EB8C2A}"/>
              </a:ext>
            </a:extLst>
          </p:cNvPr>
          <p:cNvSpPr>
            <a:spLocks noGrp="1"/>
          </p:cNvSpPr>
          <p:nvPr>
            <p:ph type="dt" sz="half" idx="2"/>
          </p:nvPr>
        </p:nvSpPr>
        <p:spPr/>
        <p:txBody>
          <a:bodyPr/>
          <a:lstStyle/>
          <a:p>
            <a:fld id="{1744C141-B97D-4979-AB76-E8E6AB76C28B}" type="datetime4">
              <a:rPr lang="en-GB" smtClean="0"/>
              <a:pPr/>
              <a:t>14 June 2020</a:t>
            </a:fld>
            <a:endParaRPr lang="en-GB"/>
          </a:p>
        </p:txBody>
      </p:sp>
    </p:spTree>
    <p:extLst>
      <p:ext uri="{BB962C8B-B14F-4D97-AF65-F5344CB8AC3E}">
        <p14:creationId xmlns:p14="http://schemas.microsoft.com/office/powerpoint/2010/main" val="103466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2">
            <a:extLst>
              <a:ext uri="{FF2B5EF4-FFF2-40B4-BE49-F238E27FC236}">
                <a16:creationId xmlns:a16="http://schemas.microsoft.com/office/drawing/2014/main" id="{A722321E-BBDB-49A3-A157-E3180F00DF3E}"/>
              </a:ext>
            </a:extLst>
          </p:cNvPr>
          <p:cNvSpPr txBox="1">
            <a:spLocks/>
          </p:cNvSpPr>
          <p:nvPr/>
        </p:nvSpPr>
        <p:spPr>
          <a:xfrm>
            <a:off x="4671316" y="913063"/>
            <a:ext cx="3231527" cy="468712"/>
          </a:xfrm>
          <a:prstGeom prst="rect">
            <a:avLst/>
          </a:prstGeom>
          <a:solidFill>
            <a:schemeClr val="bg1">
              <a:lumMod val="95000"/>
            </a:schemeClr>
          </a:solidFill>
        </p:spPr>
        <p:txBody>
          <a:bodyPr lIns="48978" tIns="48978" rIns="48978" bIns="48978" anchor="t"/>
          <a:lstStyle>
            <a:defPPr>
              <a:defRPr lang="en-US"/>
            </a:defPPr>
            <a:lvl1pPr>
              <a:spcBef>
                <a:spcPts val="0"/>
              </a:spcBef>
              <a:spcAft>
                <a:spcPts val="600"/>
              </a:spcAft>
              <a:defRPr sz="1400">
                <a:solidFill>
                  <a:schemeClr val="accent4"/>
                </a:solidFill>
              </a:defRPr>
            </a:lvl1pPr>
            <a:lvl2pPr marL="0" lvl="1">
              <a:spcBef>
                <a:spcPts val="0"/>
              </a:spcBef>
              <a:spcAft>
                <a:spcPts val="600"/>
              </a:spcAft>
              <a:defRPr sz="1100"/>
            </a:lvl2pPr>
            <a:lvl3pPr marL="177800" lvl="2" indent="-177800">
              <a:lnSpc>
                <a:spcPct val="100000"/>
              </a:lnSpc>
              <a:spcBef>
                <a:spcPts val="0"/>
              </a:spcBef>
              <a:spcAft>
                <a:spcPts val="600"/>
              </a:spcAft>
              <a:buClr>
                <a:schemeClr val="tx1"/>
              </a:buClr>
              <a:buSzPct val="100000"/>
              <a:buFont typeface="Wingdings" panose="05000000000000000000" pitchFamily="2" charset="2"/>
              <a:buChar char=""/>
              <a:tabLst/>
              <a:defRPr sz="1100"/>
            </a:lvl3pPr>
            <a:lvl4pPr marL="361950" lvl="3" indent="-184150">
              <a:spcBef>
                <a:spcPts val="0"/>
              </a:spcBef>
              <a:spcAft>
                <a:spcPts val="600"/>
              </a:spcAft>
              <a:buFont typeface="Arial" panose="020B0604020202020204" pitchFamily="34" charset="0"/>
              <a:buChar char="–"/>
              <a:defRPr sz="1100"/>
            </a:lvl4pPr>
            <a:lvl5pPr marL="539750" lvl="4" indent="-177800">
              <a:spcBef>
                <a:spcPts val="0"/>
              </a:spcBef>
              <a:spcAft>
                <a:spcPts val="600"/>
              </a:spcAft>
              <a:buFont typeface="Wingdings" panose="05000000000000000000" pitchFamily="2" charset="2"/>
              <a:buChar char="§"/>
              <a:defRPr sz="1100"/>
            </a:lvl5pPr>
          </a:lstStyle>
          <a:p>
            <a:pPr>
              <a:spcBef>
                <a:spcPts val="408"/>
              </a:spcBef>
            </a:pPr>
            <a:r>
              <a:rPr lang="en-GB" sz="952" dirty="0"/>
              <a:t>People infected from the novel coronavirus will experience one or more of the stages of the COVID-19 disease</a:t>
            </a:r>
          </a:p>
        </p:txBody>
      </p:sp>
      <p:sp>
        <p:nvSpPr>
          <p:cNvPr id="4" name="Title 3"/>
          <p:cNvSpPr>
            <a:spLocks noGrp="1"/>
          </p:cNvSpPr>
          <p:nvPr>
            <p:ph type="title"/>
          </p:nvPr>
        </p:nvSpPr>
        <p:spPr/>
        <p:txBody>
          <a:bodyPr/>
          <a:lstStyle/>
          <a:p>
            <a:r>
              <a:rPr lang="en-GB" dirty="0"/>
              <a:t>Modelling The Progression Of The COVID-19 Disease</a:t>
            </a:r>
          </a:p>
        </p:txBody>
      </p:sp>
      <p:sp>
        <p:nvSpPr>
          <p:cNvPr id="3" name="Text Placeholder 2">
            <a:extLst>
              <a:ext uri="{FF2B5EF4-FFF2-40B4-BE49-F238E27FC236}">
                <a16:creationId xmlns:a16="http://schemas.microsoft.com/office/drawing/2014/main" id="{91B6F7CC-ADAC-4C44-9FB7-D701BB311538}"/>
              </a:ext>
            </a:extLst>
          </p:cNvPr>
          <p:cNvSpPr>
            <a:spLocks noGrp="1"/>
          </p:cNvSpPr>
          <p:nvPr>
            <p:ph type="body" sz="quarter" idx="13"/>
          </p:nvPr>
        </p:nvSpPr>
        <p:spPr/>
        <p:txBody>
          <a:bodyPr/>
          <a:lstStyle/>
          <a:p>
            <a:endParaRPr lang="en-GB" dirty="0"/>
          </a:p>
        </p:txBody>
      </p:sp>
      <p:graphicFrame>
        <p:nvGraphicFramePr>
          <p:cNvPr id="2" name="Diagram 1">
            <a:extLst>
              <a:ext uri="{FF2B5EF4-FFF2-40B4-BE49-F238E27FC236}">
                <a16:creationId xmlns:a16="http://schemas.microsoft.com/office/drawing/2014/main" id="{2AFA72AF-88FA-46C8-B1FE-3AC72B518238}"/>
              </a:ext>
            </a:extLst>
          </p:cNvPr>
          <p:cNvGraphicFramePr/>
          <p:nvPr>
            <p:extLst>
              <p:ext uri="{D42A27DB-BD31-4B8C-83A1-F6EECF244321}">
                <p14:modId xmlns:p14="http://schemas.microsoft.com/office/powerpoint/2010/main" val="1229750839"/>
              </p:ext>
            </p:extLst>
          </p:nvPr>
        </p:nvGraphicFramePr>
        <p:xfrm>
          <a:off x="1360206" y="1445158"/>
          <a:ext cx="2902575" cy="2604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 Placeholder 12">
            <a:extLst>
              <a:ext uri="{FF2B5EF4-FFF2-40B4-BE49-F238E27FC236}">
                <a16:creationId xmlns:a16="http://schemas.microsoft.com/office/drawing/2014/main" id="{105151B8-CD5C-433C-B86A-BED605997A84}"/>
              </a:ext>
            </a:extLst>
          </p:cNvPr>
          <p:cNvSpPr txBox="1">
            <a:spLocks/>
          </p:cNvSpPr>
          <p:nvPr/>
        </p:nvSpPr>
        <p:spPr>
          <a:xfrm>
            <a:off x="4671316" y="1381776"/>
            <a:ext cx="3231527" cy="3153749"/>
          </a:xfrm>
          <a:prstGeom prst="rect">
            <a:avLst/>
          </a:prstGeom>
          <a:solidFill>
            <a:schemeClr val="bg1">
              <a:lumMod val="95000"/>
            </a:schemeClr>
          </a:solidFill>
        </p:spPr>
        <p:txBody>
          <a:bodyPr lIns="244888" tIns="48978" rIns="48978" bIns="48978" anchor="t"/>
          <a:lstStyle>
            <a:defPPr>
              <a:defRPr lang="en-US"/>
            </a:defPPr>
            <a:lvl1pPr>
              <a:spcBef>
                <a:spcPts val="0"/>
              </a:spcBef>
              <a:spcAft>
                <a:spcPts val="600"/>
              </a:spcAft>
              <a:defRPr sz="1400">
                <a:solidFill>
                  <a:schemeClr val="accent4"/>
                </a:solidFill>
              </a:defRPr>
            </a:lvl1pPr>
            <a:lvl2pPr marL="0" lvl="1">
              <a:spcBef>
                <a:spcPts val="0"/>
              </a:spcBef>
              <a:spcAft>
                <a:spcPts val="600"/>
              </a:spcAft>
              <a:defRPr sz="1100"/>
            </a:lvl2pPr>
            <a:lvl3pPr marL="177800" lvl="2" indent="-177800">
              <a:lnSpc>
                <a:spcPct val="100000"/>
              </a:lnSpc>
              <a:spcBef>
                <a:spcPts val="0"/>
              </a:spcBef>
              <a:spcAft>
                <a:spcPts val="600"/>
              </a:spcAft>
              <a:buClr>
                <a:schemeClr val="tx1"/>
              </a:buClr>
              <a:buSzPct val="100000"/>
              <a:buFont typeface="Wingdings" panose="05000000000000000000" pitchFamily="2" charset="2"/>
              <a:buChar char=""/>
              <a:tabLst/>
              <a:defRPr sz="1100"/>
            </a:lvl3pPr>
            <a:lvl4pPr marL="361950" lvl="3" indent="-184150">
              <a:spcBef>
                <a:spcPts val="0"/>
              </a:spcBef>
              <a:spcAft>
                <a:spcPts val="600"/>
              </a:spcAft>
              <a:buFont typeface="Arial" panose="020B0604020202020204" pitchFamily="34" charset="0"/>
              <a:buChar char="–"/>
              <a:defRPr sz="1100"/>
            </a:lvl4pPr>
            <a:lvl5pPr marL="539750" lvl="4" indent="-177800">
              <a:spcBef>
                <a:spcPts val="0"/>
              </a:spcBef>
              <a:spcAft>
                <a:spcPts val="600"/>
              </a:spcAft>
              <a:buFont typeface="Wingdings" panose="05000000000000000000" pitchFamily="2" charset="2"/>
              <a:buChar char="§"/>
              <a:defRPr sz="1100"/>
            </a:lvl5pPr>
          </a:lstStyle>
          <a:p>
            <a:pPr lvl="1"/>
            <a:r>
              <a:rPr lang="en-GB" sz="748" dirty="0"/>
              <a:t>Some cases will be asymptomatic, which means they are without symptoms. We may never know what proportion are asymptomatic without screening of the population after the outbreak has concluded. Our model does not project the number of asymptomatic cases since the detection rates of asymptomatic cases in many countries may be low, and it is not yet understood if, and to what extent, they can transmit the virus</a:t>
            </a:r>
          </a:p>
          <a:p>
            <a:pPr lvl="1"/>
            <a:r>
              <a:rPr lang="en-GB" sz="748" dirty="0"/>
              <a:t>The majority of cases which are symptomatic have symptoms that are managed relatively easily, either at home or in a general hospital ward</a:t>
            </a:r>
          </a:p>
          <a:p>
            <a:pPr lvl="1"/>
            <a:endParaRPr lang="en-GB" sz="748" dirty="0"/>
          </a:p>
          <a:p>
            <a:pPr lvl="1"/>
            <a:r>
              <a:rPr lang="en-GB" sz="748" dirty="0"/>
              <a:t>A proportion of symptomatic cases will progress to severe illness, requiring more complex hospital treatment, including being categorised as being in serious condition (typically representing admission to intensive care departments)</a:t>
            </a:r>
          </a:p>
          <a:p>
            <a:pPr lvl="1"/>
            <a:endParaRPr lang="en-GB" sz="748" dirty="0"/>
          </a:p>
          <a:p>
            <a:pPr lvl="1"/>
            <a:r>
              <a:rPr lang="en-GB" sz="748" dirty="0"/>
              <a:t>A proportion of serious cases will progress to critical condition, requiring more invasive treatment such as ventilation</a:t>
            </a:r>
          </a:p>
          <a:p>
            <a:pPr lvl="1"/>
            <a:endParaRPr lang="en-GB" sz="748" dirty="0"/>
          </a:p>
          <a:p>
            <a:pPr lvl="1"/>
            <a:r>
              <a:rPr lang="en-GB" sz="748" dirty="0"/>
              <a:t>A proportion of symptomatic cases will die, likely having passed through the serious and critical conditions if they were hospitalised</a:t>
            </a:r>
          </a:p>
        </p:txBody>
      </p:sp>
      <p:sp>
        <p:nvSpPr>
          <p:cNvPr id="22" name="Oval 21">
            <a:extLst>
              <a:ext uri="{FF2B5EF4-FFF2-40B4-BE49-F238E27FC236}">
                <a16:creationId xmlns:a16="http://schemas.microsoft.com/office/drawing/2014/main" id="{421CE8A8-6980-4ACE-A56D-D3C7930D697C}"/>
              </a:ext>
            </a:extLst>
          </p:cNvPr>
          <p:cNvSpPr/>
          <p:nvPr/>
        </p:nvSpPr>
        <p:spPr>
          <a:xfrm>
            <a:off x="4715780" y="2438600"/>
            <a:ext cx="146933" cy="1469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489" tIns="24489" rIns="24489" bIns="24489" rtlCol="0" anchor="ctr"/>
          <a:lstStyle/>
          <a:p>
            <a:pPr algn="ctr"/>
            <a:r>
              <a:rPr lang="en-GB" sz="748" dirty="0"/>
              <a:t>2</a:t>
            </a:r>
          </a:p>
        </p:txBody>
      </p:sp>
      <p:sp>
        <p:nvSpPr>
          <p:cNvPr id="23" name="Oval 22">
            <a:extLst>
              <a:ext uri="{FF2B5EF4-FFF2-40B4-BE49-F238E27FC236}">
                <a16:creationId xmlns:a16="http://schemas.microsoft.com/office/drawing/2014/main" id="{365605A7-3CD6-4A59-A91E-25907AF13DDB}"/>
              </a:ext>
            </a:extLst>
          </p:cNvPr>
          <p:cNvSpPr/>
          <p:nvPr/>
        </p:nvSpPr>
        <p:spPr>
          <a:xfrm>
            <a:off x="4715780" y="1445158"/>
            <a:ext cx="146933" cy="1469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489" tIns="24489" rIns="24489" bIns="24489" rtlCol="0" anchor="ctr"/>
          <a:lstStyle/>
          <a:p>
            <a:pPr algn="ctr"/>
            <a:r>
              <a:rPr lang="en-GB" sz="748" dirty="0"/>
              <a:t>1</a:t>
            </a:r>
          </a:p>
        </p:txBody>
      </p:sp>
      <p:sp>
        <p:nvSpPr>
          <p:cNvPr id="24" name="Oval 23">
            <a:extLst>
              <a:ext uri="{FF2B5EF4-FFF2-40B4-BE49-F238E27FC236}">
                <a16:creationId xmlns:a16="http://schemas.microsoft.com/office/drawing/2014/main" id="{3E553EED-3C97-4193-970D-05D2B40171B8}"/>
              </a:ext>
            </a:extLst>
          </p:cNvPr>
          <p:cNvSpPr/>
          <p:nvPr/>
        </p:nvSpPr>
        <p:spPr>
          <a:xfrm>
            <a:off x="4715780" y="2997041"/>
            <a:ext cx="146933" cy="1469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489" tIns="24489" rIns="24489" bIns="24489" rtlCol="0" anchor="ctr"/>
          <a:lstStyle/>
          <a:p>
            <a:pPr algn="ctr"/>
            <a:r>
              <a:rPr lang="en-GB" sz="748" dirty="0"/>
              <a:t>3</a:t>
            </a:r>
          </a:p>
        </p:txBody>
      </p:sp>
      <p:sp>
        <p:nvSpPr>
          <p:cNvPr id="25" name="Oval 24">
            <a:extLst>
              <a:ext uri="{FF2B5EF4-FFF2-40B4-BE49-F238E27FC236}">
                <a16:creationId xmlns:a16="http://schemas.microsoft.com/office/drawing/2014/main" id="{B9E70C4A-5E2A-4234-92D2-2EC381F7A0DB}"/>
              </a:ext>
            </a:extLst>
          </p:cNvPr>
          <p:cNvSpPr/>
          <p:nvPr/>
        </p:nvSpPr>
        <p:spPr>
          <a:xfrm>
            <a:off x="4715780" y="4116913"/>
            <a:ext cx="146933" cy="1469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489" tIns="24489" rIns="24489" bIns="24489" rtlCol="0" anchor="ctr"/>
          <a:lstStyle/>
          <a:p>
            <a:pPr algn="ctr"/>
            <a:r>
              <a:rPr lang="en-GB" sz="748" dirty="0"/>
              <a:t>5</a:t>
            </a:r>
          </a:p>
        </p:txBody>
      </p:sp>
      <p:sp>
        <p:nvSpPr>
          <p:cNvPr id="27" name="Oval 26">
            <a:extLst>
              <a:ext uri="{FF2B5EF4-FFF2-40B4-BE49-F238E27FC236}">
                <a16:creationId xmlns:a16="http://schemas.microsoft.com/office/drawing/2014/main" id="{A7BDFE3D-8621-4475-A1B3-2B79A0C561F7}"/>
              </a:ext>
            </a:extLst>
          </p:cNvPr>
          <p:cNvSpPr/>
          <p:nvPr/>
        </p:nvSpPr>
        <p:spPr>
          <a:xfrm>
            <a:off x="4715780" y="3665541"/>
            <a:ext cx="146933" cy="1469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489" tIns="24489" rIns="24489" bIns="24489" rtlCol="0" anchor="ctr"/>
          <a:lstStyle/>
          <a:p>
            <a:pPr algn="ctr"/>
            <a:r>
              <a:rPr lang="en-GB" sz="748" dirty="0"/>
              <a:t>4</a:t>
            </a:r>
          </a:p>
        </p:txBody>
      </p:sp>
      <p:sp>
        <p:nvSpPr>
          <p:cNvPr id="29" name="Oval 28">
            <a:extLst>
              <a:ext uri="{FF2B5EF4-FFF2-40B4-BE49-F238E27FC236}">
                <a16:creationId xmlns:a16="http://schemas.microsoft.com/office/drawing/2014/main" id="{73BCE6D3-9EC1-4F1E-9670-286BF51E1EE4}"/>
              </a:ext>
            </a:extLst>
          </p:cNvPr>
          <p:cNvSpPr/>
          <p:nvPr/>
        </p:nvSpPr>
        <p:spPr>
          <a:xfrm>
            <a:off x="3118274" y="3665083"/>
            <a:ext cx="146933" cy="1469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489" tIns="24489" rIns="24489" bIns="24489" rtlCol="0" anchor="ctr"/>
          <a:lstStyle/>
          <a:p>
            <a:pPr algn="ctr"/>
            <a:r>
              <a:rPr lang="en-GB" sz="748" dirty="0"/>
              <a:t>5</a:t>
            </a:r>
          </a:p>
        </p:txBody>
      </p:sp>
      <p:sp>
        <p:nvSpPr>
          <p:cNvPr id="34" name="Oval 33">
            <a:extLst>
              <a:ext uri="{FF2B5EF4-FFF2-40B4-BE49-F238E27FC236}">
                <a16:creationId xmlns:a16="http://schemas.microsoft.com/office/drawing/2014/main" id="{F9438186-16CC-45C7-BB8A-EE0C986F9827}"/>
              </a:ext>
            </a:extLst>
          </p:cNvPr>
          <p:cNvSpPr/>
          <p:nvPr/>
        </p:nvSpPr>
        <p:spPr>
          <a:xfrm>
            <a:off x="3345602" y="3200056"/>
            <a:ext cx="146933" cy="1469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489" tIns="24489" rIns="24489" bIns="24489" rtlCol="0" anchor="ctr"/>
          <a:lstStyle/>
          <a:p>
            <a:pPr algn="ctr"/>
            <a:r>
              <a:rPr lang="en-GB" sz="748" dirty="0"/>
              <a:t>4</a:t>
            </a:r>
          </a:p>
        </p:txBody>
      </p:sp>
      <p:sp>
        <p:nvSpPr>
          <p:cNvPr id="35" name="Oval 34">
            <a:extLst>
              <a:ext uri="{FF2B5EF4-FFF2-40B4-BE49-F238E27FC236}">
                <a16:creationId xmlns:a16="http://schemas.microsoft.com/office/drawing/2014/main" id="{2B44D00C-2305-472B-AB9B-4FCB20D8E2BE}"/>
              </a:ext>
            </a:extLst>
          </p:cNvPr>
          <p:cNvSpPr/>
          <p:nvPr/>
        </p:nvSpPr>
        <p:spPr>
          <a:xfrm>
            <a:off x="3633030" y="2691545"/>
            <a:ext cx="146933" cy="1469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489" tIns="24489" rIns="24489" bIns="24489" rtlCol="0" anchor="ctr"/>
          <a:lstStyle/>
          <a:p>
            <a:pPr algn="ctr"/>
            <a:r>
              <a:rPr lang="en-GB" sz="748" dirty="0"/>
              <a:t>3</a:t>
            </a:r>
          </a:p>
        </p:txBody>
      </p:sp>
      <p:sp>
        <p:nvSpPr>
          <p:cNvPr id="36" name="Oval 35">
            <a:extLst>
              <a:ext uri="{FF2B5EF4-FFF2-40B4-BE49-F238E27FC236}">
                <a16:creationId xmlns:a16="http://schemas.microsoft.com/office/drawing/2014/main" id="{34931995-328B-451D-8A98-8141A2D07232}"/>
              </a:ext>
            </a:extLst>
          </p:cNvPr>
          <p:cNvSpPr/>
          <p:nvPr/>
        </p:nvSpPr>
        <p:spPr>
          <a:xfrm>
            <a:off x="3918901" y="2165451"/>
            <a:ext cx="146933" cy="1469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489" tIns="24489" rIns="24489" bIns="24489" rtlCol="0" anchor="ctr"/>
          <a:lstStyle/>
          <a:p>
            <a:pPr algn="ctr"/>
            <a:r>
              <a:rPr lang="en-GB" sz="748" dirty="0"/>
              <a:t>2</a:t>
            </a:r>
          </a:p>
        </p:txBody>
      </p:sp>
      <p:sp>
        <p:nvSpPr>
          <p:cNvPr id="37" name="Oval 36">
            <a:extLst>
              <a:ext uri="{FF2B5EF4-FFF2-40B4-BE49-F238E27FC236}">
                <a16:creationId xmlns:a16="http://schemas.microsoft.com/office/drawing/2014/main" id="{E3D22964-EBBB-408B-B601-F8501F57D80A}"/>
              </a:ext>
            </a:extLst>
          </p:cNvPr>
          <p:cNvSpPr/>
          <p:nvPr/>
        </p:nvSpPr>
        <p:spPr>
          <a:xfrm>
            <a:off x="4189315" y="1642438"/>
            <a:ext cx="146933" cy="1469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489" tIns="24489" rIns="24489" bIns="24489" rtlCol="0" anchor="ctr"/>
          <a:lstStyle/>
          <a:p>
            <a:pPr algn="ctr"/>
            <a:r>
              <a:rPr lang="en-GB" sz="748" dirty="0"/>
              <a:t>1</a:t>
            </a:r>
          </a:p>
        </p:txBody>
      </p:sp>
    </p:spTree>
    <p:extLst>
      <p:ext uri="{BB962C8B-B14F-4D97-AF65-F5344CB8AC3E}">
        <p14:creationId xmlns:p14="http://schemas.microsoft.com/office/powerpoint/2010/main" val="400567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E459-EA02-41BC-B04D-EC127D95D9A9}"/>
              </a:ext>
            </a:extLst>
          </p:cNvPr>
          <p:cNvSpPr>
            <a:spLocks noGrp="1"/>
          </p:cNvSpPr>
          <p:nvPr>
            <p:ph type="title"/>
          </p:nvPr>
        </p:nvSpPr>
        <p:spPr/>
        <p:txBody>
          <a:bodyPr/>
          <a:lstStyle/>
          <a:p>
            <a:r>
              <a:rPr lang="en-GB" dirty="0"/>
              <a:t>A well behaved pandemic wave</a:t>
            </a:r>
          </a:p>
        </p:txBody>
      </p:sp>
      <p:sp>
        <p:nvSpPr>
          <p:cNvPr id="3" name="Date Placeholder 2">
            <a:extLst>
              <a:ext uri="{FF2B5EF4-FFF2-40B4-BE49-F238E27FC236}">
                <a16:creationId xmlns:a16="http://schemas.microsoft.com/office/drawing/2014/main" id="{0F46AC31-4FC8-4F2E-B251-9863D92F3CFD}"/>
              </a:ext>
            </a:extLst>
          </p:cNvPr>
          <p:cNvSpPr>
            <a:spLocks noGrp="1"/>
          </p:cNvSpPr>
          <p:nvPr>
            <p:ph type="dt" sz="half" idx="10"/>
          </p:nvPr>
        </p:nvSpPr>
        <p:spPr/>
        <p:txBody>
          <a:bodyPr/>
          <a:lstStyle/>
          <a:p>
            <a:fld id="{00CB7BE8-6A98-487E-A0BA-75F334DA4484}" type="datetime4">
              <a:rPr lang="en-GB" smtClean="0"/>
              <a:pPr/>
              <a:t>14 June 2020</a:t>
            </a:fld>
            <a:endParaRPr lang="en-GB"/>
          </a:p>
        </p:txBody>
      </p:sp>
      <p:sp>
        <p:nvSpPr>
          <p:cNvPr id="4" name="Slide Number Placeholder 3">
            <a:extLst>
              <a:ext uri="{FF2B5EF4-FFF2-40B4-BE49-F238E27FC236}">
                <a16:creationId xmlns:a16="http://schemas.microsoft.com/office/drawing/2014/main" id="{949A6AAF-3D73-43CF-B0A3-C05E83CD0EE7}"/>
              </a:ext>
            </a:extLst>
          </p:cNvPr>
          <p:cNvSpPr>
            <a:spLocks noGrp="1"/>
          </p:cNvSpPr>
          <p:nvPr>
            <p:ph type="sldNum" sz="quarter" idx="12"/>
          </p:nvPr>
        </p:nvSpPr>
        <p:spPr/>
        <p:txBody>
          <a:bodyPr/>
          <a:lstStyle/>
          <a:p>
            <a:fld id="{CCC5EDD3-CB13-45EB-8A5C-B486875EE4D2}" type="slidenum">
              <a:rPr lang="en-GB" smtClean="0"/>
              <a:pPr/>
              <a:t>9</a:t>
            </a:fld>
            <a:endParaRPr lang="en-GB"/>
          </a:p>
        </p:txBody>
      </p:sp>
      <p:graphicFrame>
        <p:nvGraphicFramePr>
          <p:cNvPr id="5" name="Chart 4">
            <a:extLst>
              <a:ext uri="{FF2B5EF4-FFF2-40B4-BE49-F238E27FC236}">
                <a16:creationId xmlns:a16="http://schemas.microsoft.com/office/drawing/2014/main" id="{81933D61-637D-465D-9128-634A7621EA48}"/>
              </a:ext>
            </a:extLst>
          </p:cNvPr>
          <p:cNvGraphicFramePr>
            <a:graphicFrameLocks/>
          </p:cNvGraphicFramePr>
          <p:nvPr>
            <p:extLst>
              <p:ext uri="{D42A27DB-BD31-4B8C-83A1-F6EECF244321}">
                <p14:modId xmlns:p14="http://schemas.microsoft.com/office/powerpoint/2010/main" val="3528866505"/>
              </p:ext>
            </p:extLst>
          </p:nvPr>
        </p:nvGraphicFramePr>
        <p:xfrm>
          <a:off x="534670" y="1230656"/>
          <a:ext cx="6701626" cy="3429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1428503"/>
      </p:ext>
    </p:extLst>
  </p:cSld>
  <p:clrMapOvr>
    <a:masterClrMapping/>
  </p:clrMapOvr>
</p:sld>
</file>

<file path=ppt/theme/theme1.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IFOA PowerPoint template 16.9</Template>
  <TotalTime>1600</TotalTime>
  <Words>537</Words>
  <Application>Microsoft Office PowerPoint</Application>
  <PresentationFormat>On-screen Show (16:9)</PresentationFormat>
  <Paragraphs>120</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Times New Roman</vt:lpstr>
      <vt:lpstr>IFOA PowerPoint template 16.9</vt:lpstr>
      <vt:lpstr>COVID-19 Impact of Life Insurance Market</vt:lpstr>
      <vt:lpstr>IFOA COVID-19 ACTION TASKFORCE </vt:lpstr>
      <vt:lpstr>Major Actuarial Practice Boards</vt:lpstr>
      <vt:lpstr>Pandemic Dynamics</vt:lpstr>
      <vt:lpstr>Pandemic Dynamics</vt:lpstr>
      <vt:lpstr>PowerPoint Presentation</vt:lpstr>
      <vt:lpstr>COVID-19 International Picture</vt:lpstr>
      <vt:lpstr>Modelling The Progression Of The COVID-19 Disease</vt:lpstr>
      <vt:lpstr>A well behaved pandemic wave</vt:lpstr>
      <vt:lpstr>Western countries less able to contain</vt:lpstr>
      <vt:lpstr>Depends heavily on culture and politics</vt:lpstr>
      <vt:lpstr>The US least able to coordinate and head warnings</vt:lpstr>
      <vt:lpstr>No containment leads to a poor 2nd wave prognosis</vt:lpstr>
      <vt:lpstr>PowerPoint Presentation</vt:lpstr>
      <vt:lpstr>COVID-19 Impact of Life Insurance Market</vt:lpstr>
      <vt:lpstr>PowerPoint Presentation</vt:lpstr>
      <vt:lpstr>Reinsurance Market View</vt:lpstr>
      <vt:lpstr>Low-for-Long Interest Rates</vt:lpstr>
      <vt:lpstr>Don’t forget what happened in October 2019</vt:lpstr>
      <vt:lpstr>Current interest environment isn’t new</vt:lpstr>
      <vt:lpstr>Impact on Life Insurance Companies</vt:lpstr>
      <vt:lpstr>North American Life and Annuity Sector</vt:lpstr>
      <vt:lpstr>Western European Life Sector</vt:lpstr>
      <vt:lpstr>US Health Sector</vt:lpstr>
      <vt:lpstr>COVID-19 Impact of Life Insurance Market</vt:lpstr>
    </vt:vector>
  </TitlesOfParts>
  <Company>IFoA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Colin Dutkiewicz</cp:lastModifiedBy>
  <cp:revision>98</cp:revision>
  <dcterms:created xsi:type="dcterms:W3CDTF">2016-07-04T15:53:51Z</dcterms:created>
  <dcterms:modified xsi:type="dcterms:W3CDTF">2020-06-14T08:01:31Z</dcterms:modified>
</cp:coreProperties>
</file>